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10287000" cx="18288000"/>
  <p:notesSz cx="6858000" cy="9144000"/>
  <p:embeddedFontLst>
    <p:embeddedFont>
      <p:font typeface="Cormorant Garamond"/>
      <p:regular r:id="rId23"/>
      <p:bold r:id="rId24"/>
      <p:italic r:id="rId25"/>
      <p:boldItalic r:id="rId26"/>
    </p:embeddedFont>
    <p:embeddedFont>
      <p:font typeface="Cormorant Garamond SemiBold"/>
      <p:regular r:id="rId27"/>
      <p:bold r:id="rId28"/>
      <p:italic r:id="rId29"/>
      <p:boldItalic r:id="rId30"/>
    </p:embeddedFont>
    <p:embeddedFont>
      <p:font typeface="Exo 2 Black"/>
      <p:bold r:id="rId31"/>
      <p:boldItalic r:id="rId32"/>
    </p:embeddedFont>
    <p:embeddedFont>
      <p:font typeface="Exo 2"/>
      <p:bold r:id="rId33"/>
      <p:boldItalic r:id="rId34"/>
    </p:embeddedFont>
    <p:embeddedFont>
      <p:font typeface="Exo 2 ExtraBold"/>
      <p:bold r:id="rId35"/>
      <p:boldItalic r:id="rId36"/>
    </p:embeddedFont>
    <p:embeddedFont>
      <p:font typeface="Cormorant Garamond Medium"/>
      <p:regular r:id="rId37"/>
      <p:bold r:id="rId38"/>
      <p:italic r:id="rId39"/>
      <p:boldItalic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4AA05C3-3A18-413C-8B21-A1A1D7AFB153}">
  <a:tblStyle styleId="{44AA05C3-3A18-413C-8B21-A1A1D7AFB153}"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CormorantGaramondMedium-boldItalic.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CormorantGaramond-bold.fntdata"/><Relationship Id="rId23" Type="http://schemas.openxmlformats.org/officeDocument/2006/relationships/font" Target="fonts/CormorantGaramond-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CormorantGaramond-boldItalic.fntdata"/><Relationship Id="rId25" Type="http://schemas.openxmlformats.org/officeDocument/2006/relationships/font" Target="fonts/CormorantGaramond-italic.fntdata"/><Relationship Id="rId28" Type="http://schemas.openxmlformats.org/officeDocument/2006/relationships/font" Target="fonts/CormorantGaramondSemiBold-bold.fntdata"/><Relationship Id="rId27" Type="http://schemas.openxmlformats.org/officeDocument/2006/relationships/font" Target="fonts/CormorantGaramondSemiBold-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CormorantGaramondSemi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Exo2Black-bold.fntdata"/><Relationship Id="rId30" Type="http://schemas.openxmlformats.org/officeDocument/2006/relationships/font" Target="fonts/CormorantGaramondSemiBold-boldItalic.fntdata"/><Relationship Id="rId11" Type="http://schemas.openxmlformats.org/officeDocument/2006/relationships/slide" Target="slides/slide6.xml"/><Relationship Id="rId33" Type="http://schemas.openxmlformats.org/officeDocument/2006/relationships/font" Target="fonts/Exo2-bold.fntdata"/><Relationship Id="rId10" Type="http://schemas.openxmlformats.org/officeDocument/2006/relationships/slide" Target="slides/slide5.xml"/><Relationship Id="rId32" Type="http://schemas.openxmlformats.org/officeDocument/2006/relationships/font" Target="fonts/Exo2Black-boldItalic.fntdata"/><Relationship Id="rId13" Type="http://schemas.openxmlformats.org/officeDocument/2006/relationships/slide" Target="slides/slide8.xml"/><Relationship Id="rId35" Type="http://schemas.openxmlformats.org/officeDocument/2006/relationships/font" Target="fonts/Exo2ExtraBold-bold.fntdata"/><Relationship Id="rId12" Type="http://schemas.openxmlformats.org/officeDocument/2006/relationships/slide" Target="slides/slide7.xml"/><Relationship Id="rId34" Type="http://schemas.openxmlformats.org/officeDocument/2006/relationships/font" Target="fonts/Exo2-boldItalic.fntdata"/><Relationship Id="rId15" Type="http://schemas.openxmlformats.org/officeDocument/2006/relationships/slide" Target="slides/slide10.xml"/><Relationship Id="rId37" Type="http://schemas.openxmlformats.org/officeDocument/2006/relationships/font" Target="fonts/CormorantGaramondMedium-regular.fntdata"/><Relationship Id="rId14" Type="http://schemas.openxmlformats.org/officeDocument/2006/relationships/slide" Target="slides/slide9.xml"/><Relationship Id="rId36" Type="http://schemas.openxmlformats.org/officeDocument/2006/relationships/font" Target="fonts/Exo2ExtraBold-boldItalic.fntdata"/><Relationship Id="rId17" Type="http://schemas.openxmlformats.org/officeDocument/2006/relationships/slide" Target="slides/slide12.xml"/><Relationship Id="rId39" Type="http://schemas.openxmlformats.org/officeDocument/2006/relationships/font" Target="fonts/CormorantGaramondMedium-italic.fntdata"/><Relationship Id="rId16" Type="http://schemas.openxmlformats.org/officeDocument/2006/relationships/slide" Target="slides/slide11.xml"/><Relationship Id="rId38" Type="http://schemas.openxmlformats.org/officeDocument/2006/relationships/font" Target="fonts/CormorantGaramondMedium-bold.fntdata"/><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4.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lt1"/>
        </a:solidFill>
      </p:bgPr>
    </p:bg>
    <p:spTree>
      <p:nvGrpSpPr>
        <p:cNvPr id="11" name="Shape 11"/>
        <p:cNvGrpSpPr/>
        <p:nvPr/>
      </p:nvGrpSpPr>
      <p:grpSpPr>
        <a:xfrm>
          <a:off x="0" y="0"/>
          <a:ext cx="0" cy="0"/>
          <a:chOff x="0" y="0"/>
          <a:chExt cx="0" cy="0"/>
        </a:xfrm>
      </p:grpSpPr>
      <p:sp>
        <p:nvSpPr>
          <p:cNvPr id="12" name="Google Shape;12;p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4">
  <p:cSld name="CUSTOM_3">
    <p:spTree>
      <p:nvGrpSpPr>
        <p:cNvPr id="64" name="Shape 64"/>
        <p:cNvGrpSpPr/>
        <p:nvPr/>
      </p:nvGrpSpPr>
      <p:grpSpPr>
        <a:xfrm>
          <a:off x="0" y="0"/>
          <a:ext cx="0" cy="0"/>
          <a:chOff x="0" y="0"/>
          <a:chExt cx="0" cy="0"/>
        </a:xfrm>
      </p:grpSpPr>
      <p:pic>
        <p:nvPicPr>
          <p:cNvPr id="65" name="Google Shape;65;p11"/>
          <p:cNvPicPr preferRelativeResize="0"/>
          <p:nvPr/>
        </p:nvPicPr>
        <p:blipFill>
          <a:blip r:embed="rId2">
            <a:alphaModFix/>
          </a:blip>
          <a:stretch>
            <a:fillRect/>
          </a:stretch>
        </p:blipFill>
        <p:spPr>
          <a:xfrm>
            <a:off x="0" y="0"/>
            <a:ext cx="18288000" cy="10287000"/>
          </a:xfrm>
          <a:prstGeom prst="rect">
            <a:avLst/>
          </a:prstGeom>
          <a:noFill/>
          <a:ln>
            <a:noFill/>
          </a:ln>
        </p:spPr>
      </p:pic>
      <p:sp>
        <p:nvSpPr>
          <p:cNvPr id="66" name="Google Shape;66;p11"/>
          <p:cNvSpPr/>
          <p:nvPr>
            <p:ph idx="2" type="pic"/>
          </p:nvPr>
        </p:nvSpPr>
        <p:spPr>
          <a:xfrm>
            <a:off x="375800" y="1600"/>
            <a:ext cx="5819700" cy="5031000"/>
          </a:xfrm>
          <a:prstGeom prst="rect">
            <a:avLst/>
          </a:prstGeom>
          <a:noFill/>
          <a:ln>
            <a:noFill/>
          </a:ln>
        </p:spPr>
      </p:sp>
      <p:sp>
        <p:nvSpPr>
          <p:cNvPr id="67" name="Google Shape;67;p11"/>
          <p:cNvSpPr/>
          <p:nvPr>
            <p:ph idx="3" type="pic"/>
          </p:nvPr>
        </p:nvSpPr>
        <p:spPr>
          <a:xfrm>
            <a:off x="375800" y="5284900"/>
            <a:ext cx="5819700" cy="5032500"/>
          </a:xfrm>
          <a:prstGeom prst="rect">
            <a:avLst/>
          </a:prstGeom>
          <a:noFill/>
          <a:ln>
            <a:no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5">
  <p:cSld name="CUSTOM_3_1">
    <p:spTree>
      <p:nvGrpSpPr>
        <p:cNvPr id="68" name="Shape 68"/>
        <p:cNvGrpSpPr/>
        <p:nvPr/>
      </p:nvGrpSpPr>
      <p:grpSpPr>
        <a:xfrm>
          <a:off x="0" y="0"/>
          <a:ext cx="0" cy="0"/>
          <a:chOff x="0" y="0"/>
          <a:chExt cx="0" cy="0"/>
        </a:xfrm>
      </p:grpSpPr>
      <p:sp>
        <p:nvSpPr>
          <p:cNvPr id="69" name="Google Shape;69;p12"/>
          <p:cNvSpPr/>
          <p:nvPr>
            <p:ph idx="2" type="pic"/>
          </p:nvPr>
        </p:nvSpPr>
        <p:spPr>
          <a:xfrm>
            <a:off x="10120975" y="285950"/>
            <a:ext cx="8168400" cy="10001100"/>
          </a:xfrm>
          <a:prstGeom prst="rect">
            <a:avLst/>
          </a:prstGeom>
          <a:noFill/>
          <a:ln>
            <a:noFill/>
          </a:ln>
        </p:spPr>
      </p:sp>
      <p:pic>
        <p:nvPicPr>
          <p:cNvPr id="70" name="Google Shape;70;p12"/>
          <p:cNvPicPr preferRelativeResize="0"/>
          <p:nvPr/>
        </p:nvPicPr>
        <p:blipFill>
          <a:blip r:embed="rId2">
            <a:alphaModFix/>
          </a:blip>
          <a:stretch>
            <a:fillRect/>
          </a:stretch>
        </p:blipFill>
        <p:spPr>
          <a:xfrm>
            <a:off x="0" y="0"/>
            <a:ext cx="18288000" cy="10287000"/>
          </a:xfrm>
          <a:prstGeom prst="rect">
            <a:avLst/>
          </a:prstGeom>
          <a:noFill/>
          <a:ln>
            <a:noFill/>
          </a:ln>
        </p:spPr>
      </p:pic>
      <p:sp>
        <p:nvSpPr>
          <p:cNvPr id="71" name="Google Shape;71;p12"/>
          <p:cNvSpPr/>
          <p:nvPr/>
        </p:nvSpPr>
        <p:spPr>
          <a:xfrm>
            <a:off x="10120965" y="0"/>
            <a:ext cx="8168381" cy="285959"/>
          </a:xfrm>
          <a:custGeom>
            <a:rect b="b" l="l" r="r" t="t"/>
            <a:pathLst>
              <a:path extrusionOk="0" h="75302" w="2150989">
                <a:moveTo>
                  <a:pt x="0" y="0"/>
                </a:moveTo>
                <a:lnTo>
                  <a:pt x="2150989" y="0"/>
                </a:lnTo>
                <a:lnTo>
                  <a:pt x="2150989" y="75302"/>
                </a:lnTo>
                <a:lnTo>
                  <a:pt x="0" y="75302"/>
                </a:lnTo>
                <a:close/>
              </a:path>
            </a:pathLst>
          </a:custGeom>
          <a:solidFill>
            <a:srgbClr val="766175"/>
          </a:solidFill>
          <a:ln>
            <a:noFill/>
          </a:ln>
        </p:spPr>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6">
  <p:cSld name="CUSTOM_3_1_1">
    <p:spTree>
      <p:nvGrpSpPr>
        <p:cNvPr id="72" name="Shape 72"/>
        <p:cNvGrpSpPr/>
        <p:nvPr/>
      </p:nvGrpSpPr>
      <p:grpSpPr>
        <a:xfrm>
          <a:off x="0" y="0"/>
          <a:ext cx="0" cy="0"/>
          <a:chOff x="0" y="0"/>
          <a:chExt cx="0" cy="0"/>
        </a:xfrm>
      </p:grpSpPr>
      <p:pic>
        <p:nvPicPr>
          <p:cNvPr id="73" name="Google Shape;73;p13"/>
          <p:cNvPicPr preferRelativeResize="0"/>
          <p:nvPr/>
        </p:nvPicPr>
        <p:blipFill>
          <a:blip r:embed="rId2">
            <a:alphaModFix/>
          </a:blip>
          <a:stretch>
            <a:fillRect/>
          </a:stretch>
        </p:blipFill>
        <p:spPr>
          <a:xfrm>
            <a:off x="0" y="0"/>
            <a:ext cx="18288000" cy="10287000"/>
          </a:xfrm>
          <a:prstGeom prst="rect">
            <a:avLst/>
          </a:prstGeom>
          <a:noFill/>
          <a:ln>
            <a:noFill/>
          </a:ln>
        </p:spPr>
      </p:pic>
      <p:sp>
        <p:nvSpPr>
          <p:cNvPr id="74" name="Google Shape;74;p13"/>
          <p:cNvSpPr/>
          <p:nvPr>
            <p:ph idx="2" type="pic"/>
          </p:nvPr>
        </p:nvSpPr>
        <p:spPr>
          <a:xfrm>
            <a:off x="3867500" y="5430912"/>
            <a:ext cx="5031000" cy="4856100"/>
          </a:xfrm>
          <a:prstGeom prst="rect">
            <a:avLst/>
          </a:prstGeom>
          <a:noFill/>
          <a:ln>
            <a:noFill/>
          </a:ln>
        </p:spPr>
      </p:sp>
      <p:sp>
        <p:nvSpPr>
          <p:cNvPr id="75" name="Google Shape;75;p13"/>
          <p:cNvSpPr/>
          <p:nvPr>
            <p:ph idx="3" type="pic"/>
          </p:nvPr>
        </p:nvSpPr>
        <p:spPr>
          <a:xfrm>
            <a:off x="9362813" y="2678775"/>
            <a:ext cx="5031000" cy="3451500"/>
          </a:xfrm>
          <a:prstGeom prst="rect">
            <a:avLst/>
          </a:prstGeom>
          <a:noFill/>
          <a:ln>
            <a:no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CUSTOM">
    <p:spTree>
      <p:nvGrpSpPr>
        <p:cNvPr id="15" name="Shape 15"/>
        <p:cNvGrpSpPr/>
        <p:nvPr/>
      </p:nvGrpSpPr>
      <p:grpSpPr>
        <a:xfrm>
          <a:off x="0" y="0"/>
          <a:ext cx="0" cy="0"/>
          <a:chOff x="0" y="0"/>
          <a:chExt cx="0" cy="0"/>
        </a:xfrm>
      </p:grpSpPr>
      <p:pic>
        <p:nvPicPr>
          <p:cNvPr id="16" name="Google Shape;16;p3"/>
          <p:cNvPicPr preferRelativeResize="0"/>
          <p:nvPr/>
        </p:nvPicPr>
        <p:blipFill>
          <a:blip r:embed="rId2">
            <a:alphaModFix/>
          </a:blip>
          <a:stretch>
            <a:fillRect/>
          </a:stretch>
        </p:blipFill>
        <p:spPr>
          <a:xfrm>
            <a:off x="0" y="0"/>
            <a:ext cx="18288000" cy="10287000"/>
          </a:xfrm>
          <a:prstGeom prst="rect">
            <a:avLst/>
          </a:prstGeom>
          <a:noFill/>
          <a:ln>
            <a:noFill/>
          </a:ln>
        </p:spPr>
      </p:pic>
      <p:sp>
        <p:nvSpPr>
          <p:cNvPr id="17" name="Google Shape;17;p3"/>
          <p:cNvSpPr/>
          <p:nvPr/>
        </p:nvSpPr>
        <p:spPr>
          <a:xfrm>
            <a:off x="8022600" y="6770762"/>
            <a:ext cx="10263703" cy="3516823"/>
          </a:xfrm>
          <a:custGeom>
            <a:rect b="b" l="l" r="r" t="t"/>
            <a:pathLst>
              <a:path extrusionOk="0" h="926089" w="2749820">
                <a:moveTo>
                  <a:pt x="0" y="0"/>
                </a:moveTo>
                <a:lnTo>
                  <a:pt x="2749820" y="0"/>
                </a:lnTo>
                <a:lnTo>
                  <a:pt x="2749820" y="926089"/>
                </a:lnTo>
                <a:lnTo>
                  <a:pt x="0" y="926089"/>
                </a:lnTo>
                <a:close/>
              </a:path>
            </a:pathLst>
          </a:custGeom>
          <a:solidFill>
            <a:srgbClr val="EDE8ED"/>
          </a:solidFill>
          <a:ln>
            <a:noFill/>
          </a:ln>
        </p:spPr>
      </p:sp>
      <p:sp>
        <p:nvSpPr>
          <p:cNvPr id="18" name="Google Shape;18;p3"/>
          <p:cNvSpPr/>
          <p:nvPr/>
        </p:nvSpPr>
        <p:spPr>
          <a:xfrm>
            <a:off x="8022600" y="6484837"/>
            <a:ext cx="10263703" cy="285959"/>
          </a:xfrm>
          <a:custGeom>
            <a:rect b="b" l="l" r="r" t="t"/>
            <a:pathLst>
              <a:path extrusionOk="0" h="75302" w="2749820">
                <a:moveTo>
                  <a:pt x="0" y="0"/>
                </a:moveTo>
                <a:lnTo>
                  <a:pt x="2749820" y="0"/>
                </a:lnTo>
                <a:lnTo>
                  <a:pt x="2749820" y="75302"/>
                </a:lnTo>
                <a:lnTo>
                  <a:pt x="0" y="75302"/>
                </a:lnTo>
                <a:close/>
              </a:path>
            </a:pathLst>
          </a:custGeom>
          <a:solidFill>
            <a:srgbClr val="7A8B6F"/>
          </a:solidFill>
          <a:ln>
            <a:noFill/>
          </a:ln>
        </p:spPr>
      </p:sp>
      <p:sp>
        <p:nvSpPr>
          <p:cNvPr id="19" name="Google Shape;19;p3"/>
          <p:cNvSpPr/>
          <p:nvPr>
            <p:ph idx="2" type="pic"/>
          </p:nvPr>
        </p:nvSpPr>
        <p:spPr>
          <a:xfrm>
            <a:off x="0" y="13900"/>
            <a:ext cx="8022600" cy="10287000"/>
          </a:xfrm>
          <a:prstGeom prst="rect">
            <a:avLst/>
          </a:prstGeom>
          <a:noFill/>
          <a:ln>
            <a:no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allery">
  <p:cSld name="CUSTOM_1">
    <p:spTree>
      <p:nvGrpSpPr>
        <p:cNvPr id="20" name="Shape 20"/>
        <p:cNvGrpSpPr/>
        <p:nvPr/>
      </p:nvGrpSpPr>
      <p:grpSpPr>
        <a:xfrm>
          <a:off x="0" y="0"/>
          <a:ext cx="0" cy="0"/>
          <a:chOff x="0" y="0"/>
          <a:chExt cx="0" cy="0"/>
        </a:xfrm>
      </p:grpSpPr>
      <p:pic>
        <p:nvPicPr>
          <p:cNvPr id="21" name="Google Shape;21;p4"/>
          <p:cNvPicPr preferRelativeResize="0"/>
          <p:nvPr/>
        </p:nvPicPr>
        <p:blipFill>
          <a:blip r:embed="rId2">
            <a:alphaModFix/>
          </a:blip>
          <a:stretch>
            <a:fillRect/>
          </a:stretch>
        </p:blipFill>
        <p:spPr>
          <a:xfrm>
            <a:off x="0" y="0"/>
            <a:ext cx="18288000" cy="10287000"/>
          </a:xfrm>
          <a:prstGeom prst="rect">
            <a:avLst/>
          </a:prstGeom>
          <a:noFill/>
          <a:ln>
            <a:noFill/>
          </a:ln>
        </p:spPr>
      </p:pic>
      <p:sp>
        <p:nvSpPr>
          <p:cNvPr id="22" name="Google Shape;22;p4"/>
          <p:cNvSpPr/>
          <p:nvPr>
            <p:ph idx="2" type="pic"/>
          </p:nvPr>
        </p:nvSpPr>
        <p:spPr>
          <a:xfrm>
            <a:off x="5132700" y="435850"/>
            <a:ext cx="5210400" cy="4615800"/>
          </a:xfrm>
          <a:prstGeom prst="rect">
            <a:avLst/>
          </a:prstGeom>
          <a:noFill/>
          <a:ln>
            <a:noFill/>
          </a:ln>
        </p:spPr>
      </p:sp>
      <p:sp>
        <p:nvSpPr>
          <p:cNvPr id="23" name="Google Shape;23;p4"/>
          <p:cNvSpPr/>
          <p:nvPr>
            <p:ph idx="3" type="pic"/>
          </p:nvPr>
        </p:nvSpPr>
        <p:spPr>
          <a:xfrm>
            <a:off x="15468850" y="435850"/>
            <a:ext cx="2819100" cy="4615800"/>
          </a:xfrm>
          <a:prstGeom prst="rect">
            <a:avLst/>
          </a:prstGeom>
          <a:noFill/>
          <a:ln>
            <a:noFill/>
          </a:ln>
        </p:spPr>
      </p:sp>
      <p:sp>
        <p:nvSpPr>
          <p:cNvPr id="24" name="Google Shape;24;p4"/>
          <p:cNvSpPr/>
          <p:nvPr>
            <p:ph idx="4" type="pic"/>
          </p:nvPr>
        </p:nvSpPr>
        <p:spPr>
          <a:xfrm>
            <a:off x="11691325" y="5039350"/>
            <a:ext cx="6714300" cy="4615800"/>
          </a:xfrm>
          <a:prstGeom prst="rect">
            <a:avLst/>
          </a:prstGeom>
          <a:noFill/>
          <a:ln>
            <a:noFill/>
          </a:ln>
        </p:spPr>
      </p:sp>
      <p:sp>
        <p:nvSpPr>
          <p:cNvPr id="25" name="Google Shape;25;p4"/>
          <p:cNvSpPr/>
          <p:nvPr>
            <p:ph idx="5" type="pic"/>
          </p:nvPr>
        </p:nvSpPr>
        <p:spPr>
          <a:xfrm>
            <a:off x="0" y="5050500"/>
            <a:ext cx="11772300" cy="4615800"/>
          </a:xfrm>
          <a:prstGeom prst="rect">
            <a:avLst/>
          </a:prstGeom>
          <a:noFill/>
          <a:ln>
            <a:no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Slide">
  <p:cSld name="CUSTOM_1_1">
    <p:spTree>
      <p:nvGrpSpPr>
        <p:cNvPr id="26" name="Shape 26"/>
        <p:cNvGrpSpPr/>
        <p:nvPr/>
      </p:nvGrpSpPr>
      <p:grpSpPr>
        <a:xfrm>
          <a:off x="0" y="0"/>
          <a:ext cx="0" cy="0"/>
          <a:chOff x="0" y="0"/>
          <a:chExt cx="0" cy="0"/>
        </a:xfrm>
      </p:grpSpPr>
      <p:pic>
        <p:nvPicPr>
          <p:cNvPr id="27" name="Google Shape;27;p5"/>
          <p:cNvPicPr preferRelativeResize="0"/>
          <p:nvPr/>
        </p:nvPicPr>
        <p:blipFill>
          <a:blip r:embed="rId2">
            <a:alphaModFix/>
          </a:blip>
          <a:stretch>
            <a:fillRect/>
          </a:stretch>
        </p:blipFill>
        <p:spPr>
          <a:xfrm>
            <a:off x="0" y="0"/>
            <a:ext cx="18288000" cy="10287000"/>
          </a:xfrm>
          <a:prstGeom prst="rect">
            <a:avLst/>
          </a:prstGeom>
          <a:noFill/>
          <a:ln>
            <a:noFill/>
          </a:ln>
        </p:spPr>
      </p:pic>
      <p:sp>
        <p:nvSpPr>
          <p:cNvPr id="28" name="Google Shape;28;p5"/>
          <p:cNvSpPr/>
          <p:nvPr>
            <p:ph idx="2" type="pic"/>
          </p:nvPr>
        </p:nvSpPr>
        <p:spPr>
          <a:xfrm>
            <a:off x="8424950" y="7382450"/>
            <a:ext cx="9863100" cy="2918400"/>
          </a:xfrm>
          <a:prstGeom prst="rect">
            <a:avLst/>
          </a:prstGeom>
          <a:noFill/>
          <a:ln>
            <a:noFill/>
          </a:ln>
        </p:spPr>
      </p:sp>
      <p:sp>
        <p:nvSpPr>
          <p:cNvPr id="29" name="Google Shape;29;p5"/>
          <p:cNvSpPr/>
          <p:nvPr>
            <p:ph idx="3" type="pic"/>
          </p:nvPr>
        </p:nvSpPr>
        <p:spPr>
          <a:xfrm>
            <a:off x="9124075" y="1371625"/>
            <a:ext cx="8462400" cy="4995600"/>
          </a:xfrm>
          <a:prstGeom prst="rect">
            <a:avLst/>
          </a:prstGeom>
          <a:noFill/>
          <a:ln>
            <a:no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lide">
  <p:cSld name="CUSTOM_1_1_1">
    <p:bg>
      <p:bgPr>
        <a:solidFill>
          <a:srgbClr val="766175"/>
        </a:solidFill>
      </p:bgPr>
    </p:bg>
    <p:spTree>
      <p:nvGrpSpPr>
        <p:cNvPr id="30" name="Shape 30"/>
        <p:cNvGrpSpPr/>
        <p:nvPr/>
      </p:nvGrpSpPr>
      <p:grpSpPr>
        <a:xfrm>
          <a:off x="0" y="0"/>
          <a:ext cx="0" cy="0"/>
          <a:chOff x="0" y="0"/>
          <a:chExt cx="0" cy="0"/>
        </a:xfrm>
      </p:grpSpPr>
      <p:sp>
        <p:nvSpPr>
          <p:cNvPr id="31" name="Google Shape;31;p6"/>
          <p:cNvSpPr/>
          <p:nvPr>
            <p:ph idx="2" type="pic"/>
          </p:nvPr>
        </p:nvSpPr>
        <p:spPr>
          <a:xfrm>
            <a:off x="0" y="6329150"/>
            <a:ext cx="18405600" cy="3972000"/>
          </a:xfrm>
          <a:prstGeom prst="rect">
            <a:avLst/>
          </a:prstGeom>
          <a:noFill/>
          <a:ln>
            <a:noFill/>
          </a:ln>
        </p:spPr>
      </p:sp>
      <p:sp>
        <p:nvSpPr>
          <p:cNvPr id="32" name="Google Shape;32;p6"/>
          <p:cNvSpPr txBox="1"/>
          <p:nvPr/>
        </p:nvSpPr>
        <p:spPr>
          <a:xfrm>
            <a:off x="1572252" y="1822584"/>
            <a:ext cx="14763300" cy="18444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i="0" lang="en-US" sz="11982" u="none" cap="none" strike="noStrike">
                <a:solidFill>
                  <a:srgbClr val="EDE8ED"/>
                </a:solidFill>
                <a:latin typeface="Exo 2 Black"/>
                <a:ea typeface="Exo 2 Black"/>
                <a:cs typeface="Exo 2 Black"/>
                <a:sym typeface="Exo 2 Black"/>
              </a:rPr>
              <a:t>New Services</a:t>
            </a:r>
            <a:endParaRPr/>
          </a:p>
        </p:txBody>
      </p:sp>
      <p:sp>
        <p:nvSpPr>
          <p:cNvPr id="33" name="Google Shape;33;p6"/>
          <p:cNvSpPr txBox="1"/>
          <p:nvPr/>
        </p:nvSpPr>
        <p:spPr>
          <a:xfrm>
            <a:off x="9139238" y="4562804"/>
            <a:ext cx="9600" cy="277200"/>
          </a:xfrm>
          <a:prstGeom prst="rect">
            <a:avLst/>
          </a:prstGeom>
          <a:noFill/>
          <a:ln>
            <a:noFill/>
          </a:ln>
        </p:spPr>
        <p:txBody>
          <a:bodyPr anchorCtr="0" anchor="t" bIns="0" lIns="0" spcFirstLastPara="1" rIns="0" wrap="square" tIns="0">
            <a:spAutoFit/>
          </a:bodyPr>
          <a:lstStyle/>
          <a:p>
            <a:pPr indent="0" lvl="0" marL="0" marR="0" rtl="0" algn="ctr">
              <a:lnSpc>
                <a:spcPct val="4043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34" name="Google Shape;34;p6"/>
          <p:cNvSpPr txBox="1"/>
          <p:nvPr/>
        </p:nvSpPr>
        <p:spPr>
          <a:xfrm>
            <a:off x="5130196" y="3769719"/>
            <a:ext cx="8027700" cy="13545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i="0" lang="en-US" sz="4400" u="none" cap="none" strike="noStrike">
                <a:solidFill>
                  <a:srgbClr val="EDE8ED"/>
                </a:solidFill>
                <a:latin typeface="Cormorant Garamond SemiBold"/>
                <a:ea typeface="Cormorant Garamond SemiBold"/>
                <a:cs typeface="Cormorant Garamond SemiBold"/>
                <a:sym typeface="Cormorant Garamond SemiBold"/>
              </a:rPr>
              <a:t>To enhance customer experience and expand our market reach</a:t>
            </a:r>
            <a:endParaRPr/>
          </a:p>
        </p:txBody>
      </p:sp>
      <p:sp>
        <p:nvSpPr>
          <p:cNvPr id="35" name="Google Shape;35;p6"/>
          <p:cNvSpPr/>
          <p:nvPr/>
        </p:nvSpPr>
        <p:spPr>
          <a:xfrm>
            <a:off x="0" y="6029203"/>
            <a:ext cx="14042589" cy="285959"/>
          </a:xfrm>
          <a:custGeom>
            <a:rect b="b" l="l" r="r" t="t"/>
            <a:pathLst>
              <a:path extrusionOk="0" h="75302" w="3697851">
                <a:moveTo>
                  <a:pt x="0" y="0"/>
                </a:moveTo>
                <a:lnTo>
                  <a:pt x="3697851" y="0"/>
                </a:lnTo>
                <a:lnTo>
                  <a:pt x="3697851" y="75302"/>
                </a:lnTo>
                <a:lnTo>
                  <a:pt x="0" y="75302"/>
                </a:lnTo>
                <a:close/>
              </a:path>
            </a:pathLst>
          </a:custGeom>
          <a:solidFill>
            <a:srgbClr val="7A8B6F"/>
          </a:solidFill>
          <a:ln>
            <a:noFill/>
          </a:ln>
        </p:spPr>
      </p:sp>
      <p:sp>
        <p:nvSpPr>
          <p:cNvPr id="36" name="Google Shape;36;p6"/>
          <p:cNvSpPr/>
          <p:nvPr/>
        </p:nvSpPr>
        <p:spPr>
          <a:xfrm>
            <a:off x="14040275" y="6029200"/>
            <a:ext cx="4246871" cy="285959"/>
          </a:xfrm>
          <a:custGeom>
            <a:rect b="b" l="l" r="r" t="t"/>
            <a:pathLst>
              <a:path extrusionOk="0" h="75302" w="1495377">
                <a:moveTo>
                  <a:pt x="0" y="0"/>
                </a:moveTo>
                <a:lnTo>
                  <a:pt x="1495377" y="0"/>
                </a:lnTo>
                <a:lnTo>
                  <a:pt x="1495377" y="75302"/>
                </a:lnTo>
                <a:lnTo>
                  <a:pt x="0" y="75302"/>
                </a:lnTo>
                <a:close/>
              </a:path>
            </a:pathLst>
          </a:custGeom>
          <a:solidFill>
            <a:srgbClr val="DDB272"/>
          </a:solidFill>
          <a:ln>
            <a:no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CUSTOM_1_1_1_1">
    <p:spTree>
      <p:nvGrpSpPr>
        <p:cNvPr id="37" name="Shape 37"/>
        <p:cNvGrpSpPr/>
        <p:nvPr/>
      </p:nvGrpSpPr>
      <p:grpSpPr>
        <a:xfrm>
          <a:off x="0" y="0"/>
          <a:ext cx="0" cy="0"/>
          <a:chOff x="0" y="0"/>
          <a:chExt cx="0" cy="0"/>
        </a:xfrm>
      </p:grpSpPr>
      <p:pic>
        <p:nvPicPr>
          <p:cNvPr id="38" name="Google Shape;38;p7"/>
          <p:cNvPicPr preferRelativeResize="0"/>
          <p:nvPr/>
        </p:nvPicPr>
        <p:blipFill>
          <a:blip r:embed="rId2">
            <a:alphaModFix/>
          </a:blip>
          <a:stretch>
            <a:fillRect/>
          </a:stretch>
        </p:blipFill>
        <p:spPr>
          <a:xfrm>
            <a:off x="0" y="0"/>
            <a:ext cx="18288000" cy="10287000"/>
          </a:xfrm>
          <a:prstGeom prst="rect">
            <a:avLst/>
          </a:prstGeom>
          <a:noFill/>
          <a:ln>
            <a:noFill/>
          </a:ln>
        </p:spPr>
      </p:pic>
      <p:grpSp>
        <p:nvGrpSpPr>
          <p:cNvPr id="39" name="Google Shape;39;p7"/>
          <p:cNvGrpSpPr/>
          <p:nvPr/>
        </p:nvGrpSpPr>
        <p:grpSpPr>
          <a:xfrm>
            <a:off x="1399442" y="7374067"/>
            <a:ext cx="10440792" cy="1117621"/>
            <a:chOff x="0" y="-38100"/>
            <a:chExt cx="2749820" cy="294351"/>
          </a:xfrm>
        </p:grpSpPr>
        <p:sp>
          <p:nvSpPr>
            <p:cNvPr id="40" name="Google Shape;40;p7"/>
            <p:cNvSpPr/>
            <p:nvPr/>
          </p:nvSpPr>
          <p:spPr>
            <a:xfrm>
              <a:off x="0" y="0"/>
              <a:ext cx="2749820" cy="256251"/>
            </a:xfrm>
            <a:custGeom>
              <a:rect b="b" l="l" r="r" t="t"/>
              <a:pathLst>
                <a:path extrusionOk="0" h="256251" w="2749820">
                  <a:moveTo>
                    <a:pt x="0" y="0"/>
                  </a:moveTo>
                  <a:lnTo>
                    <a:pt x="2749820" y="0"/>
                  </a:lnTo>
                  <a:lnTo>
                    <a:pt x="2749820" y="256251"/>
                  </a:lnTo>
                  <a:lnTo>
                    <a:pt x="0" y="256251"/>
                  </a:lnTo>
                  <a:close/>
                </a:path>
              </a:pathLst>
            </a:custGeom>
            <a:solidFill>
              <a:srgbClr val="7A8B6F"/>
            </a:solidFill>
            <a:ln>
              <a:noFill/>
            </a:ln>
          </p:spPr>
        </p:sp>
        <p:sp>
          <p:nvSpPr>
            <p:cNvPr id="41" name="Google Shape;41;p7"/>
            <p:cNvSpPr txBox="1"/>
            <p:nvPr/>
          </p:nvSpPr>
          <p:spPr>
            <a:xfrm>
              <a:off x="0" y="-38100"/>
              <a:ext cx="2749800" cy="294300"/>
            </a:xfrm>
            <a:prstGeom prst="rect">
              <a:avLst/>
            </a:prstGeom>
            <a:noFill/>
            <a:ln>
              <a:noFill/>
            </a:ln>
          </p:spPr>
          <p:txBody>
            <a:bodyPr anchorCtr="0" anchor="ctr" bIns="50800" lIns="50800" spcFirstLastPara="1" rIns="50800" wrap="square" tIns="50800">
              <a:noAutofit/>
            </a:bodyPr>
            <a:lstStyle/>
            <a:p>
              <a:pPr indent="0" lvl="0" marL="0" marR="0" rtl="0" algn="ctr">
                <a:lnSpc>
                  <a:spcPct val="1943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2" name="Google Shape;42;p7"/>
          <p:cNvGrpSpPr/>
          <p:nvPr/>
        </p:nvGrpSpPr>
        <p:grpSpPr>
          <a:xfrm>
            <a:off x="1399442" y="1650654"/>
            <a:ext cx="15489218" cy="5868489"/>
            <a:chOff x="0" y="-38100"/>
            <a:chExt cx="4079438" cy="1545600"/>
          </a:xfrm>
        </p:grpSpPr>
        <p:sp>
          <p:nvSpPr>
            <p:cNvPr id="43" name="Google Shape;43;p7"/>
            <p:cNvSpPr/>
            <p:nvPr/>
          </p:nvSpPr>
          <p:spPr>
            <a:xfrm>
              <a:off x="0" y="0"/>
              <a:ext cx="4079438" cy="1507401"/>
            </a:xfrm>
            <a:custGeom>
              <a:rect b="b" l="l" r="r" t="t"/>
              <a:pathLst>
                <a:path extrusionOk="0" h="1507401" w="4079438">
                  <a:moveTo>
                    <a:pt x="0" y="0"/>
                  </a:moveTo>
                  <a:lnTo>
                    <a:pt x="4079438" y="0"/>
                  </a:lnTo>
                  <a:lnTo>
                    <a:pt x="4079438" y="1507401"/>
                  </a:lnTo>
                  <a:lnTo>
                    <a:pt x="0" y="1507401"/>
                  </a:lnTo>
                  <a:close/>
                </a:path>
              </a:pathLst>
            </a:custGeom>
            <a:solidFill>
              <a:srgbClr val="373236"/>
            </a:solidFill>
            <a:ln>
              <a:noFill/>
            </a:ln>
          </p:spPr>
        </p:sp>
        <p:sp>
          <p:nvSpPr>
            <p:cNvPr id="44" name="Google Shape;44;p7"/>
            <p:cNvSpPr txBox="1"/>
            <p:nvPr/>
          </p:nvSpPr>
          <p:spPr>
            <a:xfrm>
              <a:off x="0" y="-38100"/>
              <a:ext cx="4079400" cy="1545600"/>
            </a:xfrm>
            <a:prstGeom prst="rect">
              <a:avLst/>
            </a:prstGeom>
            <a:noFill/>
            <a:ln>
              <a:noFill/>
            </a:ln>
          </p:spPr>
          <p:txBody>
            <a:bodyPr anchorCtr="0" anchor="ctr" bIns="50800" lIns="50800" spcFirstLastPara="1" rIns="50800" wrap="square" tIns="50800">
              <a:noAutofit/>
            </a:bodyPr>
            <a:lstStyle/>
            <a:p>
              <a:pPr indent="0" lvl="0" marL="0" marR="0" rtl="0" algn="ctr">
                <a:lnSpc>
                  <a:spcPct val="1943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5" name="Google Shape;45;p7"/>
          <p:cNvGrpSpPr/>
          <p:nvPr/>
        </p:nvGrpSpPr>
        <p:grpSpPr>
          <a:xfrm>
            <a:off x="11840164" y="7374067"/>
            <a:ext cx="5048427" cy="615098"/>
            <a:chOff x="0" y="-38100"/>
            <a:chExt cx="1329618" cy="162000"/>
          </a:xfrm>
        </p:grpSpPr>
        <p:sp>
          <p:nvSpPr>
            <p:cNvPr id="46" name="Google Shape;46;p7"/>
            <p:cNvSpPr/>
            <p:nvPr/>
          </p:nvSpPr>
          <p:spPr>
            <a:xfrm>
              <a:off x="0" y="0"/>
              <a:ext cx="1329618" cy="123777"/>
            </a:xfrm>
            <a:custGeom>
              <a:rect b="b" l="l" r="r" t="t"/>
              <a:pathLst>
                <a:path extrusionOk="0" h="123777" w="1329618">
                  <a:moveTo>
                    <a:pt x="0" y="0"/>
                  </a:moveTo>
                  <a:lnTo>
                    <a:pt x="1329618" y="0"/>
                  </a:lnTo>
                  <a:lnTo>
                    <a:pt x="1329618" y="123777"/>
                  </a:lnTo>
                  <a:lnTo>
                    <a:pt x="0" y="123777"/>
                  </a:lnTo>
                  <a:close/>
                </a:path>
              </a:pathLst>
            </a:custGeom>
            <a:solidFill>
              <a:srgbClr val="766175"/>
            </a:solidFill>
            <a:ln>
              <a:noFill/>
            </a:ln>
          </p:spPr>
        </p:sp>
        <p:sp>
          <p:nvSpPr>
            <p:cNvPr id="47" name="Google Shape;47;p7"/>
            <p:cNvSpPr txBox="1"/>
            <p:nvPr/>
          </p:nvSpPr>
          <p:spPr>
            <a:xfrm>
              <a:off x="0" y="-38100"/>
              <a:ext cx="1329600" cy="162000"/>
            </a:xfrm>
            <a:prstGeom prst="rect">
              <a:avLst/>
            </a:prstGeom>
            <a:noFill/>
            <a:ln>
              <a:noFill/>
            </a:ln>
          </p:spPr>
          <p:txBody>
            <a:bodyPr anchorCtr="0" anchor="ctr" bIns="50800" lIns="50800" spcFirstLastPara="1" rIns="50800" wrap="square" tIns="50800">
              <a:noAutofit/>
            </a:bodyPr>
            <a:lstStyle/>
            <a:p>
              <a:pPr indent="0" lvl="0" marL="0" marR="0" rtl="0" algn="ctr">
                <a:lnSpc>
                  <a:spcPct val="1943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p:cSld name="CUSTOM_2">
    <p:spTree>
      <p:nvGrpSpPr>
        <p:cNvPr id="48" name="Shape 48"/>
        <p:cNvGrpSpPr/>
        <p:nvPr/>
      </p:nvGrpSpPr>
      <p:grpSpPr>
        <a:xfrm>
          <a:off x="0" y="0"/>
          <a:ext cx="0" cy="0"/>
          <a:chOff x="0" y="0"/>
          <a:chExt cx="0" cy="0"/>
        </a:xfrm>
      </p:grpSpPr>
      <p:sp>
        <p:nvSpPr>
          <p:cNvPr id="49" name="Google Shape;49;p8"/>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2">
              <a:alphaModFix/>
            </a:blip>
            <a:stretch>
              <a:fillRect b="-8879" l="0" r="0" t="-8889"/>
            </a:stretch>
          </a:blipFill>
          <a:ln>
            <a:noFill/>
          </a:ln>
        </p:spPr>
      </p:sp>
      <p:grpSp>
        <p:nvGrpSpPr>
          <p:cNvPr id="50" name="Google Shape;50;p8"/>
          <p:cNvGrpSpPr/>
          <p:nvPr/>
        </p:nvGrpSpPr>
        <p:grpSpPr>
          <a:xfrm>
            <a:off x="2078828" y="-144662"/>
            <a:ext cx="7230053" cy="430576"/>
            <a:chOff x="0" y="-38100"/>
            <a:chExt cx="1904199" cy="113402"/>
          </a:xfrm>
        </p:grpSpPr>
        <p:sp>
          <p:nvSpPr>
            <p:cNvPr id="51" name="Google Shape;51;p8"/>
            <p:cNvSpPr/>
            <p:nvPr/>
          </p:nvSpPr>
          <p:spPr>
            <a:xfrm>
              <a:off x="0" y="0"/>
              <a:ext cx="1904199" cy="75302"/>
            </a:xfrm>
            <a:custGeom>
              <a:rect b="b" l="l" r="r" t="t"/>
              <a:pathLst>
                <a:path extrusionOk="0" h="75302" w="1904199">
                  <a:moveTo>
                    <a:pt x="0" y="0"/>
                  </a:moveTo>
                  <a:lnTo>
                    <a:pt x="1904199" y="0"/>
                  </a:lnTo>
                  <a:lnTo>
                    <a:pt x="1904199" y="75302"/>
                  </a:lnTo>
                  <a:lnTo>
                    <a:pt x="0" y="75302"/>
                  </a:lnTo>
                  <a:close/>
                </a:path>
              </a:pathLst>
            </a:custGeom>
            <a:solidFill>
              <a:srgbClr val="DDB272"/>
            </a:solidFill>
            <a:ln>
              <a:noFill/>
            </a:ln>
          </p:spPr>
        </p:sp>
        <p:sp>
          <p:nvSpPr>
            <p:cNvPr id="52" name="Google Shape;52;p8"/>
            <p:cNvSpPr txBox="1"/>
            <p:nvPr/>
          </p:nvSpPr>
          <p:spPr>
            <a:xfrm>
              <a:off x="0" y="-38100"/>
              <a:ext cx="1904100" cy="113400"/>
            </a:xfrm>
            <a:prstGeom prst="rect">
              <a:avLst/>
            </a:prstGeom>
            <a:noFill/>
            <a:ln>
              <a:noFill/>
            </a:ln>
          </p:spPr>
          <p:txBody>
            <a:bodyPr anchorCtr="0" anchor="ctr" bIns="50800" lIns="50800" spcFirstLastPara="1" rIns="50800" wrap="square" tIns="50800">
              <a:noAutofit/>
            </a:bodyPr>
            <a:lstStyle/>
            <a:p>
              <a:pPr indent="0" lvl="0" marL="0" marR="0" rtl="0" algn="ctr">
                <a:lnSpc>
                  <a:spcPct val="1943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53" name="Google Shape;53;p8"/>
          <p:cNvGrpSpPr/>
          <p:nvPr/>
        </p:nvGrpSpPr>
        <p:grpSpPr>
          <a:xfrm>
            <a:off x="9308835" y="-144662"/>
            <a:ext cx="7230053" cy="430576"/>
            <a:chOff x="0" y="-38100"/>
            <a:chExt cx="1904199" cy="113402"/>
          </a:xfrm>
        </p:grpSpPr>
        <p:sp>
          <p:nvSpPr>
            <p:cNvPr id="54" name="Google Shape;54;p8"/>
            <p:cNvSpPr/>
            <p:nvPr/>
          </p:nvSpPr>
          <p:spPr>
            <a:xfrm>
              <a:off x="0" y="0"/>
              <a:ext cx="1904199" cy="75302"/>
            </a:xfrm>
            <a:custGeom>
              <a:rect b="b" l="l" r="r" t="t"/>
              <a:pathLst>
                <a:path extrusionOk="0" h="75302" w="1904199">
                  <a:moveTo>
                    <a:pt x="0" y="0"/>
                  </a:moveTo>
                  <a:lnTo>
                    <a:pt x="1904199" y="0"/>
                  </a:lnTo>
                  <a:lnTo>
                    <a:pt x="1904199" y="75302"/>
                  </a:lnTo>
                  <a:lnTo>
                    <a:pt x="0" y="75302"/>
                  </a:lnTo>
                  <a:close/>
                </a:path>
              </a:pathLst>
            </a:custGeom>
            <a:solidFill>
              <a:srgbClr val="7A8B6F"/>
            </a:solidFill>
            <a:ln>
              <a:noFill/>
            </a:ln>
          </p:spPr>
        </p:sp>
        <p:sp>
          <p:nvSpPr>
            <p:cNvPr id="55" name="Google Shape;55;p8"/>
            <p:cNvSpPr txBox="1"/>
            <p:nvPr/>
          </p:nvSpPr>
          <p:spPr>
            <a:xfrm>
              <a:off x="0" y="-38100"/>
              <a:ext cx="1904100" cy="113400"/>
            </a:xfrm>
            <a:prstGeom prst="rect">
              <a:avLst/>
            </a:prstGeom>
            <a:noFill/>
            <a:ln>
              <a:noFill/>
            </a:ln>
          </p:spPr>
          <p:txBody>
            <a:bodyPr anchorCtr="0" anchor="ctr" bIns="50800" lIns="50800" spcFirstLastPara="1" rIns="50800" wrap="square" tIns="50800">
              <a:noAutofit/>
            </a:bodyPr>
            <a:lstStyle/>
            <a:p>
              <a:pPr indent="0" lvl="0" marL="0" marR="0" rtl="0" algn="ctr">
                <a:lnSpc>
                  <a:spcPct val="1943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CUSTOM_2_1">
    <p:bg>
      <p:bgPr>
        <a:solidFill>
          <a:schemeClr val="lt1"/>
        </a:solidFill>
      </p:bgPr>
    </p:bg>
    <p:spTree>
      <p:nvGrpSpPr>
        <p:cNvPr id="56" name="Shape 56"/>
        <p:cNvGrpSpPr/>
        <p:nvPr/>
      </p:nvGrpSpPr>
      <p:grpSpPr>
        <a:xfrm>
          <a:off x="0" y="0"/>
          <a:ext cx="0" cy="0"/>
          <a:chOff x="0" y="0"/>
          <a:chExt cx="0" cy="0"/>
        </a:xfrm>
      </p:grpSpPr>
      <p:sp>
        <p:nvSpPr>
          <p:cNvPr id="57" name="Google Shape;57;p9"/>
          <p:cNvSpPr/>
          <p:nvPr>
            <p:ph idx="2" type="pic"/>
          </p:nvPr>
        </p:nvSpPr>
        <p:spPr>
          <a:xfrm>
            <a:off x="1169575" y="0"/>
            <a:ext cx="17118600" cy="5760000"/>
          </a:xfrm>
          <a:prstGeom prst="rect">
            <a:avLst/>
          </a:prstGeom>
          <a:noFill/>
          <a:ln>
            <a:noFill/>
          </a:ln>
        </p:spPr>
      </p:sp>
      <p:sp>
        <p:nvSpPr>
          <p:cNvPr id="58" name="Google Shape;58;p9"/>
          <p:cNvSpPr/>
          <p:nvPr/>
        </p:nvSpPr>
        <p:spPr>
          <a:xfrm>
            <a:off x="0" y="0"/>
            <a:ext cx="1169577" cy="5760082"/>
          </a:xfrm>
          <a:custGeom>
            <a:rect b="b" l="l" r="r" t="t"/>
            <a:pathLst>
              <a:path extrusionOk="0" h="1516809" w="307986">
                <a:moveTo>
                  <a:pt x="0" y="0"/>
                </a:moveTo>
                <a:lnTo>
                  <a:pt x="307986" y="0"/>
                </a:lnTo>
                <a:lnTo>
                  <a:pt x="307986" y="1516809"/>
                </a:lnTo>
                <a:lnTo>
                  <a:pt x="0" y="1516809"/>
                </a:lnTo>
                <a:close/>
              </a:path>
            </a:pathLst>
          </a:custGeom>
          <a:solidFill>
            <a:srgbClr val="AF9B45"/>
          </a:solidFill>
          <a:ln>
            <a:noFill/>
          </a:ln>
        </p:spPr>
      </p:sp>
      <p:cxnSp>
        <p:nvCxnSpPr>
          <p:cNvPr id="59" name="Google Shape;59;p9"/>
          <p:cNvCxnSpPr/>
          <p:nvPr/>
        </p:nvCxnSpPr>
        <p:spPr>
          <a:xfrm>
            <a:off x="15525" y="5759125"/>
            <a:ext cx="18330900" cy="0"/>
          </a:xfrm>
          <a:prstGeom prst="straightConnector1">
            <a:avLst/>
          </a:prstGeom>
          <a:noFill/>
          <a:ln cap="flat" cmpd="sng" w="19050">
            <a:solidFill>
              <a:srgbClr val="373236"/>
            </a:solidFill>
            <a:prstDash val="solid"/>
            <a:round/>
            <a:headEnd len="sm" w="sm" type="none"/>
            <a:tailEnd len="sm" w="sm"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_1">
    <p:spTree>
      <p:nvGrpSpPr>
        <p:cNvPr id="60" name="Shape 60"/>
        <p:cNvGrpSpPr/>
        <p:nvPr/>
      </p:nvGrpSpPr>
      <p:grpSpPr>
        <a:xfrm>
          <a:off x="0" y="0"/>
          <a:ext cx="0" cy="0"/>
          <a:chOff x="0" y="0"/>
          <a:chExt cx="0" cy="0"/>
        </a:xfrm>
      </p:grpSpPr>
      <p:sp>
        <p:nvSpPr>
          <p:cNvPr id="61" name="Google Shape;61;p10"/>
          <p:cNvSpPr/>
          <p:nvPr>
            <p:ph idx="2" type="pic"/>
          </p:nvPr>
        </p:nvSpPr>
        <p:spPr>
          <a:xfrm>
            <a:off x="13187800" y="0"/>
            <a:ext cx="5100300" cy="10287000"/>
          </a:xfrm>
          <a:prstGeom prst="rect">
            <a:avLst/>
          </a:prstGeom>
          <a:noFill/>
          <a:ln>
            <a:noFill/>
          </a:ln>
        </p:spPr>
      </p:sp>
      <p:pic>
        <p:nvPicPr>
          <p:cNvPr id="62" name="Google Shape;62;p10"/>
          <p:cNvPicPr preferRelativeResize="0"/>
          <p:nvPr/>
        </p:nvPicPr>
        <p:blipFill>
          <a:blip r:embed="rId2">
            <a:alphaModFix/>
          </a:blip>
          <a:stretch>
            <a:fillRect/>
          </a:stretch>
        </p:blipFill>
        <p:spPr>
          <a:xfrm>
            <a:off x="0" y="0"/>
            <a:ext cx="18288000" cy="10287000"/>
          </a:xfrm>
          <a:prstGeom prst="rect">
            <a:avLst/>
          </a:prstGeom>
          <a:noFill/>
          <a:ln>
            <a:noFill/>
          </a:ln>
        </p:spPr>
      </p:pic>
      <p:sp>
        <p:nvSpPr>
          <p:cNvPr id="63" name="Google Shape;63;p10"/>
          <p:cNvSpPr/>
          <p:nvPr/>
        </p:nvSpPr>
        <p:spPr>
          <a:xfrm rot="-5400000">
            <a:off x="7895792" y="5006182"/>
            <a:ext cx="10298076" cy="285959"/>
          </a:xfrm>
          <a:custGeom>
            <a:rect b="b" l="l" r="r" t="t"/>
            <a:pathLst>
              <a:path extrusionOk="0" h="75302" w="2749820">
                <a:moveTo>
                  <a:pt x="0" y="0"/>
                </a:moveTo>
                <a:lnTo>
                  <a:pt x="2749820" y="0"/>
                </a:lnTo>
                <a:lnTo>
                  <a:pt x="2749820" y="75302"/>
                </a:lnTo>
                <a:lnTo>
                  <a:pt x="0" y="75302"/>
                </a:lnTo>
                <a:close/>
              </a:path>
            </a:pathLst>
          </a:custGeom>
          <a:solidFill>
            <a:srgbClr val="DDB272"/>
          </a:solidFill>
          <a:ln>
            <a:noFill/>
          </a:ln>
        </p:spPr>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Exo 2 ExtraBold"/>
              <a:buNone/>
              <a:defRPr i="0" sz="4400" u="none" cap="none" strike="noStrike">
                <a:solidFill>
                  <a:schemeClr val="dk1"/>
                </a:solidFill>
                <a:latin typeface="Exo 2 ExtraBold"/>
                <a:ea typeface="Exo 2 ExtraBold"/>
                <a:cs typeface="Exo 2 ExtraBold"/>
                <a:sym typeface="Exo 2 ExtraBold"/>
              </a:defRPr>
            </a:lvl1pPr>
            <a:lvl2pPr lvl="1">
              <a:spcBef>
                <a:spcPts val="0"/>
              </a:spcBef>
              <a:spcAft>
                <a:spcPts val="0"/>
              </a:spcAft>
              <a:buSzPts val="1400"/>
              <a:buFont typeface="Exo 2 ExtraBold"/>
              <a:buNone/>
              <a:defRPr sz="1800">
                <a:latin typeface="Exo 2 ExtraBold"/>
                <a:ea typeface="Exo 2 ExtraBold"/>
                <a:cs typeface="Exo 2 ExtraBold"/>
                <a:sym typeface="Exo 2 ExtraBold"/>
              </a:defRPr>
            </a:lvl2pPr>
            <a:lvl3pPr lvl="2">
              <a:spcBef>
                <a:spcPts val="0"/>
              </a:spcBef>
              <a:spcAft>
                <a:spcPts val="0"/>
              </a:spcAft>
              <a:buSzPts val="1400"/>
              <a:buFont typeface="Exo 2 ExtraBold"/>
              <a:buNone/>
              <a:defRPr sz="1800">
                <a:latin typeface="Exo 2 ExtraBold"/>
                <a:ea typeface="Exo 2 ExtraBold"/>
                <a:cs typeface="Exo 2 ExtraBold"/>
                <a:sym typeface="Exo 2 ExtraBold"/>
              </a:defRPr>
            </a:lvl3pPr>
            <a:lvl4pPr lvl="3">
              <a:spcBef>
                <a:spcPts val="0"/>
              </a:spcBef>
              <a:spcAft>
                <a:spcPts val="0"/>
              </a:spcAft>
              <a:buSzPts val="1400"/>
              <a:buFont typeface="Exo 2 ExtraBold"/>
              <a:buNone/>
              <a:defRPr sz="1800">
                <a:latin typeface="Exo 2 ExtraBold"/>
                <a:ea typeface="Exo 2 ExtraBold"/>
                <a:cs typeface="Exo 2 ExtraBold"/>
                <a:sym typeface="Exo 2 ExtraBold"/>
              </a:defRPr>
            </a:lvl4pPr>
            <a:lvl5pPr lvl="4">
              <a:spcBef>
                <a:spcPts val="0"/>
              </a:spcBef>
              <a:spcAft>
                <a:spcPts val="0"/>
              </a:spcAft>
              <a:buSzPts val="1400"/>
              <a:buFont typeface="Exo 2 ExtraBold"/>
              <a:buNone/>
              <a:defRPr sz="1800">
                <a:latin typeface="Exo 2 ExtraBold"/>
                <a:ea typeface="Exo 2 ExtraBold"/>
                <a:cs typeface="Exo 2 ExtraBold"/>
                <a:sym typeface="Exo 2 ExtraBold"/>
              </a:defRPr>
            </a:lvl5pPr>
            <a:lvl6pPr lvl="5">
              <a:spcBef>
                <a:spcPts val="0"/>
              </a:spcBef>
              <a:spcAft>
                <a:spcPts val="0"/>
              </a:spcAft>
              <a:buSzPts val="1400"/>
              <a:buFont typeface="Exo 2 ExtraBold"/>
              <a:buNone/>
              <a:defRPr sz="1800">
                <a:latin typeface="Exo 2 ExtraBold"/>
                <a:ea typeface="Exo 2 ExtraBold"/>
                <a:cs typeface="Exo 2 ExtraBold"/>
                <a:sym typeface="Exo 2 ExtraBold"/>
              </a:defRPr>
            </a:lvl6pPr>
            <a:lvl7pPr lvl="6">
              <a:spcBef>
                <a:spcPts val="0"/>
              </a:spcBef>
              <a:spcAft>
                <a:spcPts val="0"/>
              </a:spcAft>
              <a:buSzPts val="1400"/>
              <a:buFont typeface="Exo 2 ExtraBold"/>
              <a:buNone/>
              <a:defRPr sz="1800">
                <a:latin typeface="Exo 2 ExtraBold"/>
                <a:ea typeface="Exo 2 ExtraBold"/>
                <a:cs typeface="Exo 2 ExtraBold"/>
                <a:sym typeface="Exo 2 ExtraBold"/>
              </a:defRPr>
            </a:lvl7pPr>
            <a:lvl8pPr lvl="7">
              <a:spcBef>
                <a:spcPts val="0"/>
              </a:spcBef>
              <a:spcAft>
                <a:spcPts val="0"/>
              </a:spcAft>
              <a:buSzPts val="1400"/>
              <a:buFont typeface="Exo 2 ExtraBold"/>
              <a:buNone/>
              <a:defRPr sz="1800">
                <a:latin typeface="Exo 2 ExtraBold"/>
                <a:ea typeface="Exo 2 ExtraBold"/>
                <a:cs typeface="Exo 2 ExtraBold"/>
                <a:sym typeface="Exo 2 ExtraBold"/>
              </a:defRPr>
            </a:lvl8pPr>
            <a:lvl9pPr lvl="8">
              <a:spcBef>
                <a:spcPts val="0"/>
              </a:spcBef>
              <a:spcAft>
                <a:spcPts val="0"/>
              </a:spcAft>
              <a:buSzPts val="1400"/>
              <a:buFont typeface="Exo 2 ExtraBold"/>
              <a:buNone/>
              <a:defRPr sz="1800">
                <a:latin typeface="Exo 2 ExtraBold"/>
                <a:ea typeface="Exo 2 ExtraBold"/>
                <a:cs typeface="Exo 2 ExtraBold"/>
                <a:sym typeface="Exo 2 ExtraBold"/>
              </a:defRPr>
            </a:lvl9pPr>
          </a:lstStyle>
          <a:p/>
        </p:txBody>
      </p:sp>
      <p:sp>
        <p:nvSpPr>
          <p:cNvPr id="7" name="Google Shape;7;p1"/>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Cormorant Garamond"/>
              <a:buChar char="•"/>
              <a:defRPr i="0" sz="3200" u="none" cap="none" strike="noStrike">
                <a:solidFill>
                  <a:schemeClr val="dk1"/>
                </a:solidFill>
                <a:latin typeface="Cormorant Garamond"/>
                <a:ea typeface="Cormorant Garamond"/>
                <a:cs typeface="Cormorant Garamond"/>
                <a:sym typeface="Cormorant Garamond"/>
              </a:defRPr>
            </a:lvl1pPr>
            <a:lvl2pPr indent="-406400" lvl="1" marL="914400" marR="0" rtl="0" algn="l">
              <a:spcBef>
                <a:spcPts val="560"/>
              </a:spcBef>
              <a:spcAft>
                <a:spcPts val="0"/>
              </a:spcAft>
              <a:buClr>
                <a:schemeClr val="dk1"/>
              </a:buClr>
              <a:buSzPts val="2800"/>
              <a:buFont typeface="Cormorant Garamond"/>
              <a:buChar char="–"/>
              <a:defRPr i="0" sz="2800" u="none" cap="none" strike="noStrike">
                <a:solidFill>
                  <a:schemeClr val="dk1"/>
                </a:solidFill>
                <a:latin typeface="Cormorant Garamond"/>
                <a:ea typeface="Cormorant Garamond"/>
                <a:cs typeface="Cormorant Garamond"/>
                <a:sym typeface="Cormorant Garamond"/>
              </a:defRPr>
            </a:lvl2pPr>
            <a:lvl3pPr indent="-381000" lvl="2" marL="1371600" marR="0" rtl="0" algn="l">
              <a:spcBef>
                <a:spcPts val="480"/>
              </a:spcBef>
              <a:spcAft>
                <a:spcPts val="0"/>
              </a:spcAft>
              <a:buClr>
                <a:schemeClr val="dk1"/>
              </a:buClr>
              <a:buSzPts val="2400"/>
              <a:buFont typeface="Cormorant Garamond"/>
              <a:buChar char="•"/>
              <a:defRPr i="0" sz="2400" u="none" cap="none" strike="noStrike">
                <a:solidFill>
                  <a:schemeClr val="dk1"/>
                </a:solidFill>
                <a:latin typeface="Cormorant Garamond"/>
                <a:ea typeface="Cormorant Garamond"/>
                <a:cs typeface="Cormorant Garamond"/>
                <a:sym typeface="Cormorant Garamond"/>
              </a:defRPr>
            </a:lvl3pPr>
            <a:lvl4pPr indent="-355600" lvl="3" marL="1828800" marR="0" rtl="0" algn="l">
              <a:spcBef>
                <a:spcPts val="400"/>
              </a:spcBef>
              <a:spcAft>
                <a:spcPts val="0"/>
              </a:spcAft>
              <a:buClr>
                <a:schemeClr val="dk1"/>
              </a:buClr>
              <a:buSzPts val="2000"/>
              <a:buFont typeface="Cormorant Garamond"/>
              <a:buChar char="–"/>
              <a:defRPr i="0" sz="2000" u="none" cap="none" strike="noStrike">
                <a:solidFill>
                  <a:schemeClr val="dk1"/>
                </a:solidFill>
                <a:latin typeface="Cormorant Garamond"/>
                <a:ea typeface="Cormorant Garamond"/>
                <a:cs typeface="Cormorant Garamond"/>
                <a:sym typeface="Cormorant Garamond"/>
              </a:defRPr>
            </a:lvl4pPr>
            <a:lvl5pPr indent="-355600" lvl="4" marL="2286000" marR="0" rtl="0" algn="l">
              <a:spcBef>
                <a:spcPts val="400"/>
              </a:spcBef>
              <a:spcAft>
                <a:spcPts val="0"/>
              </a:spcAft>
              <a:buClr>
                <a:schemeClr val="dk1"/>
              </a:buClr>
              <a:buSzPts val="2000"/>
              <a:buFont typeface="Cormorant Garamond"/>
              <a:buChar char="»"/>
              <a:defRPr i="0" sz="2000" u="none" cap="none" strike="noStrike">
                <a:solidFill>
                  <a:schemeClr val="dk1"/>
                </a:solidFill>
                <a:latin typeface="Cormorant Garamond"/>
                <a:ea typeface="Cormorant Garamond"/>
                <a:cs typeface="Cormorant Garamond"/>
                <a:sym typeface="Cormorant Garamond"/>
              </a:defRPr>
            </a:lvl5pPr>
            <a:lvl6pPr indent="-355600" lvl="5" marL="2743200" marR="0" rtl="0" algn="l">
              <a:spcBef>
                <a:spcPts val="400"/>
              </a:spcBef>
              <a:spcAft>
                <a:spcPts val="0"/>
              </a:spcAft>
              <a:buClr>
                <a:schemeClr val="dk1"/>
              </a:buClr>
              <a:buSzPts val="2000"/>
              <a:buFont typeface="Cormorant Garamond"/>
              <a:buChar char="•"/>
              <a:defRPr i="0" sz="2000" u="none" cap="none" strike="noStrike">
                <a:solidFill>
                  <a:schemeClr val="dk1"/>
                </a:solidFill>
                <a:latin typeface="Cormorant Garamond"/>
                <a:ea typeface="Cormorant Garamond"/>
                <a:cs typeface="Cormorant Garamond"/>
                <a:sym typeface="Cormorant Garamond"/>
              </a:defRPr>
            </a:lvl6pPr>
            <a:lvl7pPr indent="-355600" lvl="6" marL="3200400" marR="0" rtl="0" algn="l">
              <a:spcBef>
                <a:spcPts val="400"/>
              </a:spcBef>
              <a:spcAft>
                <a:spcPts val="0"/>
              </a:spcAft>
              <a:buClr>
                <a:schemeClr val="dk1"/>
              </a:buClr>
              <a:buSzPts val="2000"/>
              <a:buFont typeface="Cormorant Garamond"/>
              <a:buChar char="•"/>
              <a:defRPr i="0" sz="2000" u="none" cap="none" strike="noStrike">
                <a:solidFill>
                  <a:schemeClr val="dk1"/>
                </a:solidFill>
                <a:latin typeface="Cormorant Garamond"/>
                <a:ea typeface="Cormorant Garamond"/>
                <a:cs typeface="Cormorant Garamond"/>
                <a:sym typeface="Cormorant Garamond"/>
              </a:defRPr>
            </a:lvl7pPr>
            <a:lvl8pPr indent="-355600" lvl="7" marL="3657600" marR="0" rtl="0" algn="l">
              <a:spcBef>
                <a:spcPts val="400"/>
              </a:spcBef>
              <a:spcAft>
                <a:spcPts val="0"/>
              </a:spcAft>
              <a:buClr>
                <a:schemeClr val="dk1"/>
              </a:buClr>
              <a:buSzPts val="2000"/>
              <a:buFont typeface="Cormorant Garamond"/>
              <a:buChar char="•"/>
              <a:defRPr i="0" sz="2000" u="none" cap="none" strike="noStrike">
                <a:solidFill>
                  <a:schemeClr val="dk1"/>
                </a:solidFill>
                <a:latin typeface="Cormorant Garamond"/>
                <a:ea typeface="Cormorant Garamond"/>
                <a:cs typeface="Cormorant Garamond"/>
                <a:sym typeface="Cormorant Garamond"/>
              </a:defRPr>
            </a:lvl8pPr>
            <a:lvl9pPr indent="-355600" lvl="8" marL="4114800" marR="0" rtl="0" algn="l">
              <a:spcBef>
                <a:spcPts val="400"/>
              </a:spcBef>
              <a:spcAft>
                <a:spcPts val="0"/>
              </a:spcAft>
              <a:buClr>
                <a:schemeClr val="dk1"/>
              </a:buClr>
              <a:buSzPts val="2000"/>
              <a:buFont typeface="Cormorant Garamond"/>
              <a:buChar char="•"/>
              <a:defRPr i="0" sz="2000" u="none" cap="none" strike="noStrike">
                <a:solidFill>
                  <a:schemeClr val="dk1"/>
                </a:solidFill>
                <a:latin typeface="Cormorant Garamond"/>
                <a:ea typeface="Cormorant Garamond"/>
                <a:cs typeface="Cormorant Garamond"/>
                <a:sym typeface="Cormorant Garamond"/>
              </a:defRPr>
            </a:lvl9pPr>
          </a:lstStyle>
          <a:p/>
        </p:txBody>
      </p:sp>
      <p:sp>
        <p:nvSpPr>
          <p:cNvPr id="8" name="Google Shape;8;p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Font typeface="Cormorant Garamond"/>
              <a:buNone/>
              <a:defRPr i="0" sz="1200" u="none" cap="none" strike="noStrike">
                <a:solidFill>
                  <a:srgbClr val="888888"/>
                </a:solidFill>
                <a:latin typeface="Cormorant Garamond"/>
                <a:ea typeface="Cormorant Garamond"/>
                <a:cs typeface="Cormorant Garamond"/>
                <a:sym typeface="Cormorant Garamond"/>
              </a:defRPr>
            </a:lvl1pPr>
            <a:lvl2pPr lvl="1" marR="0" rtl="0" algn="l">
              <a:spcBef>
                <a:spcPts val="0"/>
              </a:spcBef>
              <a:spcAft>
                <a:spcPts val="0"/>
              </a:spcAft>
              <a:buSzPts val="1400"/>
              <a:buFont typeface="Cormorant Garamond"/>
              <a:buNone/>
              <a:defRPr i="0" sz="1800" u="none" cap="none" strike="noStrike">
                <a:solidFill>
                  <a:schemeClr val="dk1"/>
                </a:solidFill>
                <a:latin typeface="Cormorant Garamond"/>
                <a:ea typeface="Cormorant Garamond"/>
                <a:cs typeface="Cormorant Garamond"/>
                <a:sym typeface="Cormorant Garamond"/>
              </a:defRPr>
            </a:lvl2pPr>
            <a:lvl3pPr lvl="2" marR="0" rtl="0" algn="l">
              <a:spcBef>
                <a:spcPts val="0"/>
              </a:spcBef>
              <a:spcAft>
                <a:spcPts val="0"/>
              </a:spcAft>
              <a:buSzPts val="1400"/>
              <a:buFont typeface="Cormorant Garamond"/>
              <a:buNone/>
              <a:defRPr i="0" sz="1800" u="none" cap="none" strike="noStrike">
                <a:solidFill>
                  <a:schemeClr val="dk1"/>
                </a:solidFill>
                <a:latin typeface="Cormorant Garamond"/>
                <a:ea typeface="Cormorant Garamond"/>
                <a:cs typeface="Cormorant Garamond"/>
                <a:sym typeface="Cormorant Garamond"/>
              </a:defRPr>
            </a:lvl3pPr>
            <a:lvl4pPr lvl="3" marR="0" rtl="0" algn="l">
              <a:spcBef>
                <a:spcPts val="0"/>
              </a:spcBef>
              <a:spcAft>
                <a:spcPts val="0"/>
              </a:spcAft>
              <a:buSzPts val="1400"/>
              <a:buFont typeface="Cormorant Garamond"/>
              <a:buNone/>
              <a:defRPr i="0" sz="1800" u="none" cap="none" strike="noStrike">
                <a:solidFill>
                  <a:schemeClr val="dk1"/>
                </a:solidFill>
                <a:latin typeface="Cormorant Garamond"/>
                <a:ea typeface="Cormorant Garamond"/>
                <a:cs typeface="Cormorant Garamond"/>
                <a:sym typeface="Cormorant Garamond"/>
              </a:defRPr>
            </a:lvl4pPr>
            <a:lvl5pPr lvl="4" marR="0" rtl="0" algn="l">
              <a:spcBef>
                <a:spcPts val="0"/>
              </a:spcBef>
              <a:spcAft>
                <a:spcPts val="0"/>
              </a:spcAft>
              <a:buSzPts val="1400"/>
              <a:buFont typeface="Cormorant Garamond"/>
              <a:buNone/>
              <a:defRPr i="0" sz="1800" u="none" cap="none" strike="noStrike">
                <a:solidFill>
                  <a:schemeClr val="dk1"/>
                </a:solidFill>
                <a:latin typeface="Cormorant Garamond"/>
                <a:ea typeface="Cormorant Garamond"/>
                <a:cs typeface="Cormorant Garamond"/>
                <a:sym typeface="Cormorant Garamond"/>
              </a:defRPr>
            </a:lvl5pPr>
            <a:lvl6pPr lvl="5" marR="0" rtl="0" algn="l">
              <a:spcBef>
                <a:spcPts val="0"/>
              </a:spcBef>
              <a:spcAft>
                <a:spcPts val="0"/>
              </a:spcAft>
              <a:buSzPts val="1400"/>
              <a:buFont typeface="Cormorant Garamond"/>
              <a:buNone/>
              <a:defRPr i="0" sz="1800" u="none" cap="none" strike="noStrike">
                <a:solidFill>
                  <a:schemeClr val="dk1"/>
                </a:solidFill>
                <a:latin typeface="Cormorant Garamond"/>
                <a:ea typeface="Cormorant Garamond"/>
                <a:cs typeface="Cormorant Garamond"/>
                <a:sym typeface="Cormorant Garamond"/>
              </a:defRPr>
            </a:lvl6pPr>
            <a:lvl7pPr lvl="6" marR="0" rtl="0" algn="l">
              <a:spcBef>
                <a:spcPts val="0"/>
              </a:spcBef>
              <a:spcAft>
                <a:spcPts val="0"/>
              </a:spcAft>
              <a:buSzPts val="1400"/>
              <a:buFont typeface="Cormorant Garamond"/>
              <a:buNone/>
              <a:defRPr i="0" sz="1800" u="none" cap="none" strike="noStrike">
                <a:solidFill>
                  <a:schemeClr val="dk1"/>
                </a:solidFill>
                <a:latin typeface="Cormorant Garamond"/>
                <a:ea typeface="Cormorant Garamond"/>
                <a:cs typeface="Cormorant Garamond"/>
                <a:sym typeface="Cormorant Garamond"/>
              </a:defRPr>
            </a:lvl7pPr>
            <a:lvl8pPr lvl="7" marR="0" rtl="0" algn="l">
              <a:spcBef>
                <a:spcPts val="0"/>
              </a:spcBef>
              <a:spcAft>
                <a:spcPts val="0"/>
              </a:spcAft>
              <a:buSzPts val="1400"/>
              <a:buFont typeface="Cormorant Garamond"/>
              <a:buNone/>
              <a:defRPr i="0" sz="1800" u="none" cap="none" strike="noStrike">
                <a:solidFill>
                  <a:schemeClr val="dk1"/>
                </a:solidFill>
                <a:latin typeface="Cormorant Garamond"/>
                <a:ea typeface="Cormorant Garamond"/>
                <a:cs typeface="Cormorant Garamond"/>
                <a:sym typeface="Cormorant Garamond"/>
              </a:defRPr>
            </a:lvl8pPr>
            <a:lvl9pPr lvl="8" marR="0" rtl="0" algn="l">
              <a:spcBef>
                <a:spcPts val="0"/>
              </a:spcBef>
              <a:spcAft>
                <a:spcPts val="0"/>
              </a:spcAft>
              <a:buSzPts val="1400"/>
              <a:buFont typeface="Cormorant Garamond"/>
              <a:buNone/>
              <a:defRPr i="0" sz="1800" u="none" cap="none" strike="noStrike">
                <a:solidFill>
                  <a:schemeClr val="dk1"/>
                </a:solidFill>
                <a:latin typeface="Cormorant Garamond"/>
                <a:ea typeface="Cormorant Garamond"/>
                <a:cs typeface="Cormorant Garamond"/>
                <a:sym typeface="Cormorant Garamond"/>
              </a:defRPr>
            </a:lvl9pPr>
          </a:lstStyle>
          <a:p/>
        </p:txBody>
      </p:sp>
      <p:sp>
        <p:nvSpPr>
          <p:cNvPr id="9" name="Google Shape;9;p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Font typeface="Cormorant Garamond"/>
              <a:buNone/>
              <a:defRPr i="0" sz="1200" u="none" cap="none" strike="noStrike">
                <a:solidFill>
                  <a:srgbClr val="888888"/>
                </a:solidFill>
                <a:latin typeface="Cormorant Garamond"/>
                <a:ea typeface="Cormorant Garamond"/>
                <a:cs typeface="Cormorant Garamond"/>
                <a:sym typeface="Cormorant Garamond"/>
              </a:defRPr>
            </a:lvl1pPr>
            <a:lvl2pPr lvl="1" marR="0" rtl="0" algn="l">
              <a:spcBef>
                <a:spcPts val="0"/>
              </a:spcBef>
              <a:spcAft>
                <a:spcPts val="0"/>
              </a:spcAft>
              <a:buSzPts val="1400"/>
              <a:buFont typeface="Cormorant Garamond"/>
              <a:buNone/>
              <a:defRPr i="0" sz="1800" u="none" cap="none" strike="noStrike">
                <a:solidFill>
                  <a:schemeClr val="dk1"/>
                </a:solidFill>
                <a:latin typeface="Cormorant Garamond"/>
                <a:ea typeface="Cormorant Garamond"/>
                <a:cs typeface="Cormorant Garamond"/>
                <a:sym typeface="Cormorant Garamond"/>
              </a:defRPr>
            </a:lvl2pPr>
            <a:lvl3pPr lvl="2" marR="0" rtl="0" algn="l">
              <a:spcBef>
                <a:spcPts val="0"/>
              </a:spcBef>
              <a:spcAft>
                <a:spcPts val="0"/>
              </a:spcAft>
              <a:buSzPts val="1400"/>
              <a:buFont typeface="Cormorant Garamond"/>
              <a:buNone/>
              <a:defRPr i="0" sz="1800" u="none" cap="none" strike="noStrike">
                <a:solidFill>
                  <a:schemeClr val="dk1"/>
                </a:solidFill>
                <a:latin typeface="Cormorant Garamond"/>
                <a:ea typeface="Cormorant Garamond"/>
                <a:cs typeface="Cormorant Garamond"/>
                <a:sym typeface="Cormorant Garamond"/>
              </a:defRPr>
            </a:lvl3pPr>
            <a:lvl4pPr lvl="3" marR="0" rtl="0" algn="l">
              <a:spcBef>
                <a:spcPts val="0"/>
              </a:spcBef>
              <a:spcAft>
                <a:spcPts val="0"/>
              </a:spcAft>
              <a:buSzPts val="1400"/>
              <a:buFont typeface="Cormorant Garamond"/>
              <a:buNone/>
              <a:defRPr i="0" sz="1800" u="none" cap="none" strike="noStrike">
                <a:solidFill>
                  <a:schemeClr val="dk1"/>
                </a:solidFill>
                <a:latin typeface="Cormorant Garamond"/>
                <a:ea typeface="Cormorant Garamond"/>
                <a:cs typeface="Cormorant Garamond"/>
                <a:sym typeface="Cormorant Garamond"/>
              </a:defRPr>
            </a:lvl4pPr>
            <a:lvl5pPr lvl="4" marR="0" rtl="0" algn="l">
              <a:spcBef>
                <a:spcPts val="0"/>
              </a:spcBef>
              <a:spcAft>
                <a:spcPts val="0"/>
              </a:spcAft>
              <a:buSzPts val="1400"/>
              <a:buFont typeface="Cormorant Garamond"/>
              <a:buNone/>
              <a:defRPr i="0" sz="1800" u="none" cap="none" strike="noStrike">
                <a:solidFill>
                  <a:schemeClr val="dk1"/>
                </a:solidFill>
                <a:latin typeface="Cormorant Garamond"/>
                <a:ea typeface="Cormorant Garamond"/>
                <a:cs typeface="Cormorant Garamond"/>
                <a:sym typeface="Cormorant Garamond"/>
              </a:defRPr>
            </a:lvl5pPr>
            <a:lvl6pPr lvl="5" marR="0" rtl="0" algn="l">
              <a:spcBef>
                <a:spcPts val="0"/>
              </a:spcBef>
              <a:spcAft>
                <a:spcPts val="0"/>
              </a:spcAft>
              <a:buSzPts val="1400"/>
              <a:buFont typeface="Cormorant Garamond"/>
              <a:buNone/>
              <a:defRPr i="0" sz="1800" u="none" cap="none" strike="noStrike">
                <a:solidFill>
                  <a:schemeClr val="dk1"/>
                </a:solidFill>
                <a:latin typeface="Cormorant Garamond"/>
                <a:ea typeface="Cormorant Garamond"/>
                <a:cs typeface="Cormorant Garamond"/>
                <a:sym typeface="Cormorant Garamond"/>
              </a:defRPr>
            </a:lvl6pPr>
            <a:lvl7pPr lvl="6" marR="0" rtl="0" algn="l">
              <a:spcBef>
                <a:spcPts val="0"/>
              </a:spcBef>
              <a:spcAft>
                <a:spcPts val="0"/>
              </a:spcAft>
              <a:buSzPts val="1400"/>
              <a:buFont typeface="Cormorant Garamond"/>
              <a:buNone/>
              <a:defRPr i="0" sz="1800" u="none" cap="none" strike="noStrike">
                <a:solidFill>
                  <a:schemeClr val="dk1"/>
                </a:solidFill>
                <a:latin typeface="Cormorant Garamond"/>
                <a:ea typeface="Cormorant Garamond"/>
                <a:cs typeface="Cormorant Garamond"/>
                <a:sym typeface="Cormorant Garamond"/>
              </a:defRPr>
            </a:lvl7pPr>
            <a:lvl8pPr lvl="7" marR="0" rtl="0" algn="l">
              <a:spcBef>
                <a:spcPts val="0"/>
              </a:spcBef>
              <a:spcAft>
                <a:spcPts val="0"/>
              </a:spcAft>
              <a:buSzPts val="1400"/>
              <a:buFont typeface="Cormorant Garamond"/>
              <a:buNone/>
              <a:defRPr i="0" sz="1800" u="none" cap="none" strike="noStrike">
                <a:solidFill>
                  <a:schemeClr val="dk1"/>
                </a:solidFill>
                <a:latin typeface="Cormorant Garamond"/>
                <a:ea typeface="Cormorant Garamond"/>
                <a:cs typeface="Cormorant Garamond"/>
                <a:sym typeface="Cormorant Garamond"/>
              </a:defRPr>
            </a:lvl8pPr>
            <a:lvl9pPr lvl="8" marR="0" rtl="0" algn="l">
              <a:spcBef>
                <a:spcPts val="0"/>
              </a:spcBef>
              <a:spcAft>
                <a:spcPts val="0"/>
              </a:spcAft>
              <a:buSzPts val="1400"/>
              <a:buFont typeface="Cormorant Garamond"/>
              <a:buNone/>
              <a:defRPr i="0" sz="1800" u="none" cap="none" strike="noStrike">
                <a:solidFill>
                  <a:schemeClr val="dk1"/>
                </a:solidFill>
                <a:latin typeface="Cormorant Garamond"/>
                <a:ea typeface="Cormorant Garamond"/>
                <a:cs typeface="Cormorant Garamond"/>
                <a:sym typeface="Cormorant Garamond"/>
              </a:defRPr>
            </a:lvl9pPr>
          </a:lstStyle>
          <a:p/>
        </p:txBody>
      </p:sp>
      <p:sp>
        <p:nvSpPr>
          <p:cNvPr id="10" name="Google Shape;10;p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i="0" sz="1200" u="none" cap="none" strike="noStrike">
                <a:solidFill>
                  <a:srgbClr val="888888"/>
                </a:solidFill>
                <a:latin typeface="Cormorant Garamond"/>
                <a:ea typeface="Cormorant Garamond"/>
                <a:cs typeface="Cormorant Garamond"/>
                <a:sym typeface="Cormorant Garamond"/>
              </a:defRPr>
            </a:lvl1pPr>
            <a:lvl2pPr indent="0" lvl="1" marL="0" marR="0" rtl="0" algn="r">
              <a:spcBef>
                <a:spcPts val="0"/>
              </a:spcBef>
              <a:buNone/>
              <a:defRPr i="0" sz="1200" u="none" cap="none" strike="noStrike">
                <a:solidFill>
                  <a:srgbClr val="888888"/>
                </a:solidFill>
                <a:latin typeface="Cormorant Garamond"/>
                <a:ea typeface="Cormorant Garamond"/>
                <a:cs typeface="Cormorant Garamond"/>
                <a:sym typeface="Cormorant Garamond"/>
              </a:defRPr>
            </a:lvl2pPr>
            <a:lvl3pPr indent="0" lvl="2" marL="0" marR="0" rtl="0" algn="r">
              <a:spcBef>
                <a:spcPts val="0"/>
              </a:spcBef>
              <a:buNone/>
              <a:defRPr i="0" sz="1200" u="none" cap="none" strike="noStrike">
                <a:solidFill>
                  <a:srgbClr val="888888"/>
                </a:solidFill>
                <a:latin typeface="Cormorant Garamond"/>
                <a:ea typeface="Cormorant Garamond"/>
                <a:cs typeface="Cormorant Garamond"/>
                <a:sym typeface="Cormorant Garamond"/>
              </a:defRPr>
            </a:lvl3pPr>
            <a:lvl4pPr indent="0" lvl="3" marL="0" marR="0" rtl="0" algn="r">
              <a:spcBef>
                <a:spcPts val="0"/>
              </a:spcBef>
              <a:buNone/>
              <a:defRPr i="0" sz="1200" u="none" cap="none" strike="noStrike">
                <a:solidFill>
                  <a:srgbClr val="888888"/>
                </a:solidFill>
                <a:latin typeface="Cormorant Garamond"/>
                <a:ea typeface="Cormorant Garamond"/>
                <a:cs typeface="Cormorant Garamond"/>
                <a:sym typeface="Cormorant Garamond"/>
              </a:defRPr>
            </a:lvl4pPr>
            <a:lvl5pPr indent="0" lvl="4" marL="0" marR="0" rtl="0" algn="r">
              <a:spcBef>
                <a:spcPts val="0"/>
              </a:spcBef>
              <a:buNone/>
              <a:defRPr i="0" sz="1200" u="none" cap="none" strike="noStrike">
                <a:solidFill>
                  <a:srgbClr val="888888"/>
                </a:solidFill>
                <a:latin typeface="Cormorant Garamond"/>
                <a:ea typeface="Cormorant Garamond"/>
                <a:cs typeface="Cormorant Garamond"/>
                <a:sym typeface="Cormorant Garamond"/>
              </a:defRPr>
            </a:lvl5pPr>
            <a:lvl6pPr indent="0" lvl="5" marL="0" marR="0" rtl="0" algn="r">
              <a:spcBef>
                <a:spcPts val="0"/>
              </a:spcBef>
              <a:buNone/>
              <a:defRPr i="0" sz="1200" u="none" cap="none" strike="noStrike">
                <a:solidFill>
                  <a:srgbClr val="888888"/>
                </a:solidFill>
                <a:latin typeface="Cormorant Garamond"/>
                <a:ea typeface="Cormorant Garamond"/>
                <a:cs typeface="Cormorant Garamond"/>
                <a:sym typeface="Cormorant Garamond"/>
              </a:defRPr>
            </a:lvl6pPr>
            <a:lvl7pPr indent="0" lvl="6" marL="0" marR="0" rtl="0" algn="r">
              <a:spcBef>
                <a:spcPts val="0"/>
              </a:spcBef>
              <a:buNone/>
              <a:defRPr i="0" sz="1200" u="none" cap="none" strike="noStrike">
                <a:solidFill>
                  <a:srgbClr val="888888"/>
                </a:solidFill>
                <a:latin typeface="Cormorant Garamond"/>
                <a:ea typeface="Cormorant Garamond"/>
                <a:cs typeface="Cormorant Garamond"/>
                <a:sym typeface="Cormorant Garamond"/>
              </a:defRPr>
            </a:lvl7pPr>
            <a:lvl8pPr indent="0" lvl="7" marL="0" marR="0" rtl="0" algn="r">
              <a:spcBef>
                <a:spcPts val="0"/>
              </a:spcBef>
              <a:buNone/>
              <a:defRPr i="0" sz="1200" u="none" cap="none" strike="noStrike">
                <a:solidFill>
                  <a:srgbClr val="888888"/>
                </a:solidFill>
                <a:latin typeface="Cormorant Garamond"/>
                <a:ea typeface="Cormorant Garamond"/>
                <a:cs typeface="Cormorant Garamond"/>
                <a:sym typeface="Cormorant Garamond"/>
              </a:defRPr>
            </a:lvl8pPr>
            <a:lvl9pPr indent="0" lvl="8" marL="0" marR="0" rtl="0" algn="r">
              <a:spcBef>
                <a:spcPts val="0"/>
              </a:spcBef>
              <a:buNone/>
              <a:defRPr i="0" sz="1200" u="none" cap="none" strike="noStrike">
                <a:solidFill>
                  <a:srgbClr val="888888"/>
                </a:solidFill>
                <a:latin typeface="Cormorant Garamond"/>
                <a:ea typeface="Cormorant Garamond"/>
                <a:cs typeface="Cormorant Garamond"/>
                <a:sym typeface="Cormorant Garamond"/>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30.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3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1.png"/><Relationship Id="rId4" Type="http://schemas.openxmlformats.org/officeDocument/2006/relationships/image" Target="../media/image18.png"/><Relationship Id="rId5" Type="http://schemas.openxmlformats.org/officeDocument/2006/relationships/image" Target="../media/image2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3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2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6.png"/><Relationship Id="rId4" Type="http://schemas.openxmlformats.org/officeDocument/2006/relationships/image" Target="../media/image29.png"/><Relationship Id="rId5" Type="http://schemas.openxmlformats.org/officeDocument/2006/relationships/image" Target="../media/image2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1.png"/><Relationship Id="rId4" Type="http://schemas.openxmlformats.org/officeDocument/2006/relationships/image" Target="../media/image35.png"/><Relationship Id="rId5" Type="http://schemas.openxmlformats.org/officeDocument/2006/relationships/image" Target="../media/image2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3.png"/><Relationship Id="rId4" Type="http://schemas.openxmlformats.org/officeDocument/2006/relationships/image" Target="../media/image33.png"/><Relationship Id="rId5" Type="http://schemas.openxmlformats.org/officeDocument/2006/relationships/image" Target="../media/image34.png"/><Relationship Id="rId6" Type="http://schemas.openxmlformats.org/officeDocument/2006/relationships/image" Target="../media/image27.png"/><Relationship Id="rId7" Type="http://schemas.openxmlformats.org/officeDocument/2006/relationships/image" Target="../media/image28.png"/><Relationship Id="rId8" Type="http://schemas.openxmlformats.org/officeDocument/2006/relationships/image" Target="../media/image2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37.png"/><Relationship Id="rId4" Type="http://schemas.openxmlformats.org/officeDocument/2006/relationships/image" Target="../media/image3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1.png"/><Relationship Id="rId4" Type="http://schemas.openxmlformats.org/officeDocument/2006/relationships/image" Target="../media/image7.png"/><Relationship Id="rId5"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1.png"/><Relationship Id="rId4" Type="http://schemas.openxmlformats.org/officeDocument/2006/relationships/image" Target="../media/image1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1.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22.png"/><Relationship Id="rId7" Type="http://schemas.openxmlformats.org/officeDocument/2006/relationships/image" Target="../media/image1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1.png"/><Relationship Id="rId4" Type="http://schemas.openxmlformats.org/officeDocument/2006/relationships/image" Target="../media/image16.png"/><Relationship Id="rId5" Type="http://schemas.openxmlformats.org/officeDocument/2006/relationships/image" Target="../media/image12.png"/><Relationship Id="rId6" Type="http://schemas.openxmlformats.org/officeDocument/2006/relationships/image" Target="../media/image9.png"/><Relationship Id="rId7" Type="http://schemas.openxmlformats.org/officeDocument/2006/relationships/image" Target="../media/image14.png"/><Relationship Id="rId8"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9.png"/><Relationship Id="rId4" Type="http://schemas.openxmlformats.org/officeDocument/2006/relationships/image" Target="../media/image1.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1.png"/><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pic>
        <p:nvPicPr>
          <p:cNvPr id="80" name="Google Shape;80;p14"/>
          <p:cNvPicPr preferRelativeResize="0"/>
          <p:nvPr/>
        </p:nvPicPr>
        <p:blipFill>
          <a:blip r:embed="rId3">
            <a:alphaModFix/>
          </a:blip>
          <a:stretch>
            <a:fillRect/>
          </a:stretch>
        </p:blipFill>
        <p:spPr>
          <a:xfrm>
            <a:off x="0" y="0"/>
            <a:ext cx="18288000" cy="10287000"/>
          </a:xfrm>
          <a:prstGeom prst="rect">
            <a:avLst/>
          </a:prstGeom>
          <a:noFill/>
          <a:ln>
            <a:noFill/>
          </a:ln>
        </p:spPr>
      </p:pic>
      <p:pic>
        <p:nvPicPr>
          <p:cNvPr id="81" name="Google Shape;81;p14"/>
          <p:cNvPicPr preferRelativeResize="0"/>
          <p:nvPr/>
        </p:nvPicPr>
        <p:blipFill>
          <a:blip r:embed="rId4">
            <a:alphaModFix/>
          </a:blip>
          <a:stretch>
            <a:fillRect/>
          </a:stretch>
        </p:blipFill>
        <p:spPr>
          <a:xfrm>
            <a:off x="-165029" y="0"/>
            <a:ext cx="8187409" cy="10287002"/>
          </a:xfrm>
          <a:prstGeom prst="rect">
            <a:avLst/>
          </a:prstGeom>
          <a:noFill/>
          <a:ln>
            <a:noFill/>
          </a:ln>
        </p:spPr>
      </p:pic>
      <p:sp>
        <p:nvSpPr>
          <p:cNvPr id="82" name="Google Shape;82;p14"/>
          <p:cNvSpPr/>
          <p:nvPr/>
        </p:nvSpPr>
        <p:spPr>
          <a:xfrm>
            <a:off x="8022600" y="6770762"/>
            <a:ext cx="10265353" cy="3516267"/>
          </a:xfrm>
          <a:custGeom>
            <a:rect b="b" l="l" r="r" t="t"/>
            <a:pathLst>
              <a:path extrusionOk="0" h="926089" w="2749820">
                <a:moveTo>
                  <a:pt x="0" y="0"/>
                </a:moveTo>
                <a:lnTo>
                  <a:pt x="2749820" y="0"/>
                </a:lnTo>
                <a:lnTo>
                  <a:pt x="2749820" y="926089"/>
                </a:lnTo>
                <a:lnTo>
                  <a:pt x="0" y="926089"/>
                </a:lnTo>
                <a:close/>
              </a:path>
            </a:pathLst>
          </a:custGeom>
          <a:solidFill>
            <a:srgbClr val="EDE8ED"/>
          </a:solidFill>
          <a:ln>
            <a:noFill/>
          </a:ln>
        </p:spPr>
      </p:sp>
      <p:sp>
        <p:nvSpPr>
          <p:cNvPr id="83" name="Google Shape;83;p14"/>
          <p:cNvSpPr/>
          <p:nvPr/>
        </p:nvSpPr>
        <p:spPr>
          <a:xfrm>
            <a:off x="8022600" y="6484837"/>
            <a:ext cx="10265353" cy="285914"/>
          </a:xfrm>
          <a:custGeom>
            <a:rect b="b" l="l" r="r" t="t"/>
            <a:pathLst>
              <a:path extrusionOk="0" h="75302" w="2749820">
                <a:moveTo>
                  <a:pt x="0" y="0"/>
                </a:moveTo>
                <a:lnTo>
                  <a:pt x="2749820" y="0"/>
                </a:lnTo>
                <a:lnTo>
                  <a:pt x="2749820" y="75302"/>
                </a:lnTo>
                <a:lnTo>
                  <a:pt x="0" y="75302"/>
                </a:lnTo>
                <a:close/>
              </a:path>
            </a:pathLst>
          </a:custGeom>
          <a:solidFill>
            <a:srgbClr val="7A8B6F"/>
          </a:solidFill>
          <a:ln>
            <a:noFill/>
          </a:ln>
        </p:spPr>
      </p:sp>
      <p:grpSp>
        <p:nvGrpSpPr>
          <p:cNvPr id="84" name="Google Shape;84;p14"/>
          <p:cNvGrpSpPr/>
          <p:nvPr/>
        </p:nvGrpSpPr>
        <p:grpSpPr>
          <a:xfrm>
            <a:off x="15548761" y="5835721"/>
            <a:ext cx="1710538" cy="1710538"/>
            <a:chOff x="0" y="0"/>
            <a:chExt cx="812800" cy="812800"/>
          </a:xfrm>
        </p:grpSpPr>
        <p:sp>
          <p:nvSpPr>
            <p:cNvPr id="85" name="Google Shape;85;p14"/>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7661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4"/>
            <p:cNvSpPr txBox="1"/>
            <p:nvPr/>
          </p:nvSpPr>
          <p:spPr>
            <a:xfrm>
              <a:off x="76200" y="19050"/>
              <a:ext cx="660300" cy="717600"/>
            </a:xfrm>
            <a:prstGeom prst="rect">
              <a:avLst/>
            </a:prstGeom>
            <a:noFill/>
            <a:ln>
              <a:noFill/>
            </a:ln>
          </p:spPr>
          <p:txBody>
            <a:bodyPr anchorCtr="0" anchor="ctr" bIns="50800" lIns="50800" spcFirstLastPara="1" rIns="50800" wrap="square" tIns="50800">
              <a:noAutofit/>
            </a:bodyPr>
            <a:lstStyle/>
            <a:p>
              <a:pPr indent="0" lvl="0" marL="0" marR="0" rtl="0" algn="ctr">
                <a:lnSpc>
                  <a:spcPct val="140013"/>
                </a:lnSpc>
                <a:spcBef>
                  <a:spcPts val="0"/>
                </a:spcBef>
                <a:spcAft>
                  <a:spcPts val="0"/>
                </a:spcAft>
                <a:buNone/>
              </a:pPr>
              <a:r>
                <a:rPr b="1" i="0" lang="en-US" sz="2999" u="none" cap="none" strike="noStrike">
                  <a:solidFill>
                    <a:srgbClr val="FFFFFF"/>
                  </a:solidFill>
                  <a:latin typeface="Cormorant Garamond SemiBold"/>
                  <a:ea typeface="Cormorant Garamond SemiBold"/>
                  <a:cs typeface="Cormorant Garamond SemiBold"/>
                  <a:sym typeface="Cormorant Garamond SemiBold"/>
                </a:rPr>
                <a:t>Q4</a:t>
              </a:r>
              <a:endParaRPr/>
            </a:p>
          </p:txBody>
        </p:sp>
      </p:grpSp>
      <p:sp>
        <p:nvSpPr>
          <p:cNvPr id="87" name="Google Shape;87;p14"/>
          <p:cNvSpPr txBox="1"/>
          <p:nvPr/>
        </p:nvSpPr>
        <p:spPr>
          <a:xfrm>
            <a:off x="8782314" y="788319"/>
            <a:ext cx="7467600" cy="4703100"/>
          </a:xfrm>
          <a:prstGeom prst="rect">
            <a:avLst/>
          </a:prstGeom>
          <a:noFill/>
          <a:ln>
            <a:noFill/>
          </a:ln>
        </p:spPr>
        <p:txBody>
          <a:bodyPr anchorCtr="0" anchor="t" bIns="0" lIns="0" spcFirstLastPara="1" rIns="0" wrap="square" tIns="0">
            <a:spAutoFit/>
          </a:bodyPr>
          <a:lstStyle/>
          <a:p>
            <a:pPr indent="0" lvl="0" marL="0" marR="0" rtl="0" algn="l">
              <a:lnSpc>
                <a:spcPct val="85000"/>
              </a:lnSpc>
              <a:spcBef>
                <a:spcPts val="0"/>
              </a:spcBef>
              <a:spcAft>
                <a:spcPts val="0"/>
              </a:spcAft>
              <a:buNone/>
            </a:pPr>
            <a:r>
              <a:rPr b="1" i="0" lang="en-US" sz="11982" u="none" cap="none" strike="noStrike">
                <a:solidFill>
                  <a:srgbClr val="DDB272"/>
                </a:solidFill>
                <a:latin typeface="Exo 2 Black"/>
                <a:ea typeface="Exo 2 Black"/>
                <a:cs typeface="Exo 2 Black"/>
                <a:sym typeface="Exo 2 Black"/>
              </a:rPr>
              <a:t>Quarterly Business Review</a:t>
            </a:r>
            <a:endParaRPr/>
          </a:p>
        </p:txBody>
      </p:sp>
      <p:sp>
        <p:nvSpPr>
          <p:cNvPr id="88" name="Google Shape;88;p14"/>
          <p:cNvSpPr txBox="1"/>
          <p:nvPr/>
        </p:nvSpPr>
        <p:spPr>
          <a:xfrm>
            <a:off x="8899194" y="7071598"/>
            <a:ext cx="4791968" cy="854075"/>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US" sz="5000" u="none" cap="none" strike="noStrike">
                <a:solidFill>
                  <a:srgbClr val="373236"/>
                </a:solidFill>
                <a:latin typeface="Cormorant Garamond"/>
                <a:ea typeface="Cormorant Garamond"/>
                <a:cs typeface="Cormorant Garamond"/>
                <a:sym typeface="Cormorant Garamond"/>
              </a:rPr>
              <a:t>Presentation Slides</a:t>
            </a:r>
            <a:endParaRPr/>
          </a:p>
        </p:txBody>
      </p:sp>
      <p:sp>
        <p:nvSpPr>
          <p:cNvPr id="89" name="Google Shape;89;p14"/>
          <p:cNvSpPr txBox="1"/>
          <p:nvPr/>
        </p:nvSpPr>
        <p:spPr>
          <a:xfrm>
            <a:off x="8899194" y="8659335"/>
            <a:ext cx="1985814" cy="523875"/>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0" i="0" lang="en-US" sz="3000" u="none" cap="none" strike="noStrike">
                <a:solidFill>
                  <a:srgbClr val="373236"/>
                </a:solidFill>
                <a:latin typeface="Cormorant Garamond"/>
                <a:ea typeface="Cormorant Garamond"/>
                <a:cs typeface="Cormorant Garamond"/>
                <a:sym typeface="Cormorant Garamond"/>
              </a:rPr>
              <a:t>Presented by:</a:t>
            </a:r>
            <a:endParaRPr/>
          </a:p>
        </p:txBody>
      </p:sp>
      <p:sp>
        <p:nvSpPr>
          <p:cNvPr id="90" name="Google Shape;90;p14"/>
          <p:cNvSpPr txBox="1"/>
          <p:nvPr/>
        </p:nvSpPr>
        <p:spPr>
          <a:xfrm>
            <a:off x="15064978" y="8659335"/>
            <a:ext cx="2194322" cy="523875"/>
          </a:xfrm>
          <a:prstGeom prst="rect">
            <a:avLst/>
          </a:prstGeom>
          <a:noFill/>
          <a:ln>
            <a:noFill/>
          </a:ln>
        </p:spPr>
        <p:txBody>
          <a:bodyPr anchorCtr="0" anchor="t" bIns="0" lIns="0" spcFirstLastPara="1" rIns="0" wrap="square" tIns="0">
            <a:spAutoFit/>
          </a:bodyPr>
          <a:lstStyle/>
          <a:p>
            <a:pPr indent="0" lvl="0" marL="0" marR="0" rtl="0" algn="r">
              <a:lnSpc>
                <a:spcPct val="140000"/>
              </a:lnSpc>
              <a:spcBef>
                <a:spcPts val="0"/>
              </a:spcBef>
              <a:spcAft>
                <a:spcPts val="0"/>
              </a:spcAft>
              <a:buNone/>
            </a:pPr>
            <a:r>
              <a:rPr b="0" i="0" lang="en-US" sz="3000" u="none" cap="none" strike="noStrike">
                <a:solidFill>
                  <a:srgbClr val="373236"/>
                </a:solidFill>
                <a:latin typeface="Cormorant Garamond"/>
                <a:ea typeface="Cormorant Garamond"/>
                <a:cs typeface="Cormorant Garamond"/>
                <a:sym typeface="Cormorant Garamond"/>
              </a:rPr>
              <a:t>Jamie Miranda</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DB272"/>
        </a:solidFill>
      </p:bgPr>
    </p:bg>
    <p:spTree>
      <p:nvGrpSpPr>
        <p:cNvPr id="224" name="Shape 224"/>
        <p:cNvGrpSpPr/>
        <p:nvPr/>
      </p:nvGrpSpPr>
      <p:grpSpPr>
        <a:xfrm>
          <a:off x="0" y="0"/>
          <a:ext cx="0" cy="0"/>
          <a:chOff x="0" y="0"/>
          <a:chExt cx="0" cy="0"/>
        </a:xfrm>
      </p:grpSpPr>
      <p:pic>
        <p:nvPicPr>
          <p:cNvPr id="225" name="Google Shape;225;p23"/>
          <p:cNvPicPr preferRelativeResize="0"/>
          <p:nvPr/>
        </p:nvPicPr>
        <p:blipFill rotWithShape="1">
          <a:blip r:embed="rId3">
            <a:alphaModFix/>
          </a:blip>
          <a:srcRect b="0" l="2216" r="4264" t="0"/>
          <a:stretch/>
        </p:blipFill>
        <p:spPr>
          <a:xfrm>
            <a:off x="0" y="6400550"/>
            <a:ext cx="18288000" cy="3886450"/>
          </a:xfrm>
          <a:prstGeom prst="rect">
            <a:avLst/>
          </a:prstGeom>
          <a:noFill/>
          <a:ln>
            <a:noFill/>
          </a:ln>
        </p:spPr>
      </p:pic>
      <p:grpSp>
        <p:nvGrpSpPr>
          <p:cNvPr id="226" name="Google Shape;226;p23"/>
          <p:cNvGrpSpPr/>
          <p:nvPr/>
        </p:nvGrpSpPr>
        <p:grpSpPr>
          <a:xfrm>
            <a:off x="1722485" y="4205551"/>
            <a:ext cx="4390021" cy="4390021"/>
            <a:chOff x="0" y="0"/>
            <a:chExt cx="812800" cy="812800"/>
          </a:xfrm>
        </p:grpSpPr>
        <p:sp>
          <p:nvSpPr>
            <p:cNvPr id="227" name="Google Shape;227;p23"/>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732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3"/>
            <p:cNvSpPr txBox="1"/>
            <p:nvPr/>
          </p:nvSpPr>
          <p:spPr>
            <a:xfrm>
              <a:off x="76200" y="9525"/>
              <a:ext cx="660400" cy="727075"/>
            </a:xfrm>
            <a:prstGeom prst="rect">
              <a:avLst/>
            </a:prstGeom>
            <a:noFill/>
            <a:ln>
              <a:noFill/>
            </a:ln>
          </p:spPr>
          <p:txBody>
            <a:bodyPr anchorCtr="0" anchor="ctr" bIns="110225" lIns="110225" spcFirstLastPara="1" rIns="110225" wrap="square" tIns="110225">
              <a:noAutofit/>
            </a:bodyPr>
            <a:lstStyle/>
            <a:p>
              <a:pPr indent="0" lvl="0" marL="0" marR="0" rtl="0" algn="l">
                <a:lnSpc>
                  <a:spcPct val="233333"/>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29" name="Google Shape;229;p23"/>
          <p:cNvSpPr/>
          <p:nvPr/>
        </p:nvSpPr>
        <p:spPr>
          <a:xfrm>
            <a:off x="6948990" y="4205551"/>
            <a:ext cx="4390021" cy="4390021"/>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7661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3"/>
          <p:cNvSpPr/>
          <p:nvPr/>
        </p:nvSpPr>
        <p:spPr>
          <a:xfrm>
            <a:off x="12175494" y="4205551"/>
            <a:ext cx="4390021" cy="4390021"/>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7A8B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3"/>
          <p:cNvSpPr txBox="1"/>
          <p:nvPr/>
        </p:nvSpPr>
        <p:spPr>
          <a:xfrm>
            <a:off x="1028700" y="1188899"/>
            <a:ext cx="4469797" cy="1203325"/>
          </a:xfrm>
          <a:prstGeom prst="rect">
            <a:avLst/>
          </a:prstGeom>
          <a:noFill/>
          <a:ln>
            <a:noFill/>
          </a:ln>
        </p:spPr>
        <p:txBody>
          <a:bodyPr anchorCtr="0" anchor="t" bIns="0" lIns="0" spcFirstLastPara="1" rIns="0" wrap="square" tIns="0">
            <a:spAutoFit/>
          </a:bodyPr>
          <a:lstStyle/>
          <a:p>
            <a:pPr indent="0" lvl="0" marL="0" marR="0" rtl="0" algn="just">
              <a:lnSpc>
                <a:spcPct val="140005"/>
              </a:lnSpc>
              <a:spcBef>
                <a:spcPts val="0"/>
              </a:spcBef>
              <a:spcAft>
                <a:spcPts val="0"/>
              </a:spcAft>
              <a:buNone/>
            </a:pPr>
            <a:r>
              <a:rPr b="1" i="0" lang="en-US" sz="6999" u="none" cap="none" strike="noStrike">
                <a:solidFill>
                  <a:srgbClr val="373236"/>
                </a:solidFill>
                <a:latin typeface="Exo 2"/>
                <a:ea typeface="Exo 2"/>
                <a:cs typeface="Exo 2"/>
                <a:sym typeface="Exo 2"/>
              </a:rPr>
              <a:t>Numbers</a:t>
            </a:r>
            <a:endParaRPr/>
          </a:p>
        </p:txBody>
      </p:sp>
      <p:sp>
        <p:nvSpPr>
          <p:cNvPr id="232" name="Google Shape;232;p23"/>
          <p:cNvSpPr txBox="1"/>
          <p:nvPr/>
        </p:nvSpPr>
        <p:spPr>
          <a:xfrm>
            <a:off x="2029439" y="5499400"/>
            <a:ext cx="3776100" cy="846300"/>
          </a:xfrm>
          <a:prstGeom prst="rect">
            <a:avLst/>
          </a:prstGeom>
          <a:noFill/>
          <a:ln>
            <a:noFill/>
          </a:ln>
        </p:spPr>
        <p:txBody>
          <a:bodyPr anchorCtr="0" anchor="t" bIns="0" lIns="0" spcFirstLastPara="1" rIns="0" wrap="square" tIns="0">
            <a:spAutoFit/>
          </a:bodyPr>
          <a:lstStyle/>
          <a:p>
            <a:pPr indent="0" lvl="0" marL="0" marR="0" rtl="0" algn="ctr">
              <a:lnSpc>
                <a:spcPct val="140007"/>
              </a:lnSpc>
              <a:spcBef>
                <a:spcPts val="0"/>
              </a:spcBef>
              <a:spcAft>
                <a:spcPts val="0"/>
              </a:spcAft>
              <a:buNone/>
            </a:pPr>
            <a:r>
              <a:rPr b="1" i="0" lang="en-US" sz="5499" u="none" cap="none" strike="noStrike">
                <a:solidFill>
                  <a:srgbClr val="EDE8ED"/>
                </a:solidFill>
                <a:latin typeface="Exo 2"/>
                <a:ea typeface="Exo 2"/>
                <a:cs typeface="Exo 2"/>
                <a:sym typeface="Exo 2"/>
              </a:rPr>
              <a:t>12 Million</a:t>
            </a:r>
            <a:endParaRPr/>
          </a:p>
        </p:txBody>
      </p:sp>
      <p:sp>
        <p:nvSpPr>
          <p:cNvPr id="233" name="Google Shape;233;p23"/>
          <p:cNvSpPr txBox="1"/>
          <p:nvPr/>
        </p:nvSpPr>
        <p:spPr>
          <a:xfrm>
            <a:off x="2209916" y="6517491"/>
            <a:ext cx="3415200" cy="679500"/>
          </a:xfrm>
          <a:prstGeom prst="rect">
            <a:avLst/>
          </a:prstGeom>
          <a:noFill/>
          <a:ln>
            <a:noFill/>
          </a:ln>
        </p:spPr>
        <p:txBody>
          <a:bodyPr anchorCtr="0" anchor="t" bIns="0" lIns="0" spcFirstLastPara="1" rIns="0" wrap="square" tIns="0">
            <a:spAutoFit/>
          </a:bodyPr>
          <a:lstStyle/>
          <a:p>
            <a:pPr indent="0" lvl="0" marL="0" marR="0" rtl="0" algn="ctr">
              <a:lnSpc>
                <a:spcPct val="140010"/>
              </a:lnSpc>
              <a:spcBef>
                <a:spcPts val="0"/>
              </a:spcBef>
              <a:spcAft>
                <a:spcPts val="0"/>
              </a:spcAft>
              <a:buNone/>
            </a:pPr>
            <a:r>
              <a:rPr b="1" i="0" lang="en-US" sz="3999" u="none" cap="none" strike="noStrike">
                <a:solidFill>
                  <a:srgbClr val="EDE8ED"/>
                </a:solidFill>
                <a:latin typeface="Cormorant Garamond SemiBold"/>
                <a:ea typeface="Cormorant Garamond SemiBold"/>
                <a:cs typeface="Cormorant Garamond SemiBold"/>
                <a:sym typeface="Cormorant Garamond SemiBold"/>
              </a:rPr>
              <a:t>Q4 Revenue</a:t>
            </a:r>
            <a:endParaRPr/>
          </a:p>
        </p:txBody>
      </p:sp>
      <p:sp>
        <p:nvSpPr>
          <p:cNvPr id="234" name="Google Shape;234;p23"/>
          <p:cNvSpPr txBox="1"/>
          <p:nvPr/>
        </p:nvSpPr>
        <p:spPr>
          <a:xfrm>
            <a:off x="6619088" y="1418963"/>
            <a:ext cx="10310400" cy="2067900"/>
          </a:xfrm>
          <a:prstGeom prst="rect">
            <a:avLst/>
          </a:prstGeom>
          <a:noFill/>
          <a:ln>
            <a:noFill/>
          </a:ln>
        </p:spPr>
        <p:txBody>
          <a:bodyPr anchorCtr="0" anchor="t" bIns="0" lIns="0" spcFirstLastPara="1" rIns="0" wrap="square" tIns="0">
            <a:spAutoFit/>
          </a:bodyPr>
          <a:lstStyle/>
          <a:p>
            <a:pPr indent="0" lvl="0" marL="0" marR="0" rtl="0" algn="just">
              <a:lnSpc>
                <a:spcPct val="115000"/>
              </a:lnSpc>
              <a:spcBef>
                <a:spcPts val="0"/>
              </a:spcBef>
              <a:spcAft>
                <a:spcPts val="0"/>
              </a:spcAft>
              <a:buNone/>
            </a:pPr>
            <a:r>
              <a:rPr b="0" i="0" lang="en-US" sz="2399" u="none" cap="none" strike="noStrike">
                <a:solidFill>
                  <a:srgbClr val="373236"/>
                </a:solidFill>
                <a:latin typeface="Cormorant Garamond"/>
                <a:ea typeface="Cormorant Garamond"/>
                <a:cs typeface="Cormorant Garamond"/>
                <a:sym typeface="Cormorant Garamond"/>
              </a:rPr>
              <a:t>Lorem ipsum dolor sit amet, consectetur adipiscing elit. Sed do eiusmod tempor incididunt ut labore et dolore magna aliqua. Ut enim ad minim veniam.</a:t>
            </a:r>
            <a:endParaRPr/>
          </a:p>
          <a:p>
            <a:pPr indent="0" lvl="0" marL="0" marR="0" rtl="0" algn="just">
              <a:lnSpc>
                <a:spcPct val="115000"/>
              </a:lnSpc>
              <a:spcBef>
                <a:spcPts val="0"/>
              </a:spcBef>
              <a:spcAft>
                <a:spcPts val="0"/>
              </a:spcAft>
              <a:buNone/>
            </a:pPr>
            <a:r>
              <a:t/>
            </a:r>
            <a:endParaRPr b="0" i="0" sz="2399" u="none" cap="none" strike="noStrike">
              <a:solidFill>
                <a:srgbClr val="373236"/>
              </a:solidFill>
              <a:latin typeface="Cormorant Garamond"/>
              <a:ea typeface="Cormorant Garamond"/>
              <a:cs typeface="Cormorant Garamond"/>
              <a:sym typeface="Cormorant Garamond"/>
            </a:endParaRPr>
          </a:p>
          <a:p>
            <a:pPr indent="0" lvl="0" marL="0" marR="0" rtl="0" algn="just">
              <a:lnSpc>
                <a:spcPct val="115000"/>
              </a:lnSpc>
              <a:spcBef>
                <a:spcPts val="0"/>
              </a:spcBef>
              <a:spcAft>
                <a:spcPts val="0"/>
              </a:spcAft>
              <a:buNone/>
            </a:pPr>
            <a:r>
              <a:rPr b="0" i="0" lang="en-US" sz="2399" u="none" cap="none" strike="noStrike">
                <a:solidFill>
                  <a:srgbClr val="373236"/>
                </a:solidFill>
                <a:latin typeface="Cormorant Garamond"/>
                <a:ea typeface="Cormorant Garamond"/>
                <a:cs typeface="Cormorant Garamond"/>
                <a:sym typeface="Cormorant Garamond"/>
              </a:rPr>
              <a:t>Vivamus sit amet ante nec libero tincidunt lobortis. Mauris dictum, nunc nec ultricies suscipit, mauris sapien tristique nisl, vel pretium lorem libero et tortor.</a:t>
            </a:r>
            <a:endParaRPr/>
          </a:p>
        </p:txBody>
      </p:sp>
      <p:sp>
        <p:nvSpPr>
          <p:cNvPr id="235" name="Google Shape;235;p23"/>
          <p:cNvSpPr txBox="1"/>
          <p:nvPr/>
        </p:nvSpPr>
        <p:spPr>
          <a:xfrm>
            <a:off x="7965003" y="5340100"/>
            <a:ext cx="2358000" cy="846300"/>
          </a:xfrm>
          <a:prstGeom prst="rect">
            <a:avLst/>
          </a:prstGeom>
          <a:noFill/>
          <a:ln>
            <a:noFill/>
          </a:ln>
        </p:spPr>
        <p:txBody>
          <a:bodyPr anchorCtr="0" anchor="t" bIns="0" lIns="0" spcFirstLastPara="1" rIns="0" wrap="square" tIns="0">
            <a:spAutoFit/>
          </a:bodyPr>
          <a:lstStyle/>
          <a:p>
            <a:pPr indent="0" lvl="0" marL="0" marR="0" rtl="0" algn="ctr">
              <a:lnSpc>
                <a:spcPct val="140007"/>
              </a:lnSpc>
              <a:spcBef>
                <a:spcPts val="0"/>
              </a:spcBef>
              <a:spcAft>
                <a:spcPts val="0"/>
              </a:spcAft>
              <a:buNone/>
            </a:pPr>
            <a:r>
              <a:rPr b="1" i="0" lang="en-US" sz="5499" u="none" cap="none" strike="noStrike">
                <a:solidFill>
                  <a:srgbClr val="EDE8ED"/>
                </a:solidFill>
                <a:latin typeface="Exo 2"/>
                <a:ea typeface="Exo 2"/>
                <a:cs typeface="Exo 2"/>
                <a:sym typeface="Exo 2"/>
              </a:rPr>
              <a:t>+30%</a:t>
            </a:r>
            <a:endParaRPr/>
          </a:p>
        </p:txBody>
      </p:sp>
      <p:sp>
        <p:nvSpPr>
          <p:cNvPr id="236" name="Google Shape;236;p23"/>
          <p:cNvSpPr txBox="1"/>
          <p:nvPr/>
        </p:nvSpPr>
        <p:spPr>
          <a:xfrm>
            <a:off x="7436421" y="6358194"/>
            <a:ext cx="3415200" cy="12312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i="0" lang="en-US" sz="3999" u="none" cap="none" strike="noStrike">
                <a:solidFill>
                  <a:srgbClr val="EDE8ED"/>
                </a:solidFill>
                <a:latin typeface="Cormorant Garamond SemiBold"/>
                <a:ea typeface="Cormorant Garamond SemiBold"/>
                <a:cs typeface="Cormorant Garamond SemiBold"/>
                <a:sym typeface="Cormorant Garamond SemiBold"/>
              </a:rPr>
              <a:t>Sales Growth YoY</a:t>
            </a:r>
            <a:endParaRPr/>
          </a:p>
        </p:txBody>
      </p:sp>
      <p:sp>
        <p:nvSpPr>
          <p:cNvPr id="237" name="Google Shape;237;p23"/>
          <p:cNvSpPr txBox="1"/>
          <p:nvPr/>
        </p:nvSpPr>
        <p:spPr>
          <a:xfrm>
            <a:off x="13112005" y="5340100"/>
            <a:ext cx="2517000" cy="846300"/>
          </a:xfrm>
          <a:prstGeom prst="rect">
            <a:avLst/>
          </a:prstGeom>
          <a:noFill/>
          <a:ln>
            <a:noFill/>
          </a:ln>
        </p:spPr>
        <p:txBody>
          <a:bodyPr anchorCtr="0" anchor="t" bIns="0" lIns="0" spcFirstLastPara="1" rIns="0" wrap="square" tIns="0">
            <a:spAutoFit/>
          </a:bodyPr>
          <a:lstStyle/>
          <a:p>
            <a:pPr indent="0" lvl="0" marL="0" marR="0" rtl="0" algn="ctr">
              <a:lnSpc>
                <a:spcPct val="140007"/>
              </a:lnSpc>
              <a:spcBef>
                <a:spcPts val="0"/>
              </a:spcBef>
              <a:spcAft>
                <a:spcPts val="0"/>
              </a:spcAft>
              <a:buNone/>
            </a:pPr>
            <a:r>
              <a:rPr b="1" i="0" lang="en-US" sz="5499" u="none" cap="none" strike="noStrike">
                <a:solidFill>
                  <a:srgbClr val="EDE8ED"/>
                </a:solidFill>
                <a:latin typeface="Exo 2"/>
                <a:ea typeface="Exo 2"/>
                <a:cs typeface="Exo 2"/>
                <a:sym typeface="Exo 2"/>
              </a:rPr>
              <a:t>+18%</a:t>
            </a:r>
            <a:endParaRPr/>
          </a:p>
        </p:txBody>
      </p:sp>
      <p:sp>
        <p:nvSpPr>
          <p:cNvPr id="238" name="Google Shape;238;p23"/>
          <p:cNvSpPr txBox="1"/>
          <p:nvPr/>
        </p:nvSpPr>
        <p:spPr>
          <a:xfrm>
            <a:off x="13112033" y="6358194"/>
            <a:ext cx="2517000" cy="12312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i="0" lang="en-US" sz="3999" u="none" cap="none" strike="noStrike">
                <a:solidFill>
                  <a:srgbClr val="EDE8ED"/>
                </a:solidFill>
                <a:latin typeface="Cormorant Garamond SemiBold"/>
                <a:ea typeface="Cormorant Garamond SemiBold"/>
                <a:cs typeface="Cormorant Garamond SemiBold"/>
                <a:sym typeface="Cormorant Garamond SemiBold"/>
              </a:rPr>
              <a:t>Increase from Q3: </a:t>
            </a:r>
            <a:endParaRPr/>
          </a:p>
        </p:txBody>
      </p:sp>
    </p:spTree>
  </p:cSld>
  <p:clrMapOvr>
    <a:masterClrMapping/>
  </p:clrMapOvr>
  <p:transition spd="slow">
    <p:push/>
  </p:transition>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pic>
        <p:nvPicPr>
          <p:cNvPr id="243" name="Google Shape;243;p24"/>
          <p:cNvPicPr preferRelativeResize="0"/>
          <p:nvPr/>
        </p:nvPicPr>
        <p:blipFill>
          <a:blip r:embed="rId3">
            <a:alphaModFix/>
          </a:blip>
          <a:stretch>
            <a:fillRect/>
          </a:stretch>
        </p:blipFill>
        <p:spPr>
          <a:xfrm>
            <a:off x="0" y="0"/>
            <a:ext cx="18288000" cy="10287000"/>
          </a:xfrm>
          <a:prstGeom prst="rect">
            <a:avLst/>
          </a:prstGeom>
          <a:noFill/>
          <a:ln>
            <a:noFill/>
          </a:ln>
        </p:spPr>
      </p:pic>
      <p:sp>
        <p:nvSpPr>
          <p:cNvPr id="244" name="Google Shape;244;p24"/>
          <p:cNvSpPr txBox="1"/>
          <p:nvPr/>
        </p:nvSpPr>
        <p:spPr>
          <a:xfrm>
            <a:off x="1028700" y="1740613"/>
            <a:ext cx="4254011" cy="2730500"/>
          </a:xfrm>
          <a:prstGeom prst="rect">
            <a:avLst/>
          </a:prstGeom>
          <a:noFill/>
          <a:ln>
            <a:noFill/>
          </a:ln>
        </p:spPr>
        <p:txBody>
          <a:bodyPr anchorCtr="0" anchor="t" bIns="0" lIns="0" spcFirstLastPara="1" rIns="0" wrap="square" tIns="0">
            <a:spAutoFit/>
          </a:bodyPr>
          <a:lstStyle/>
          <a:p>
            <a:pPr indent="0" lvl="0" marL="0" marR="0" rtl="0" algn="just">
              <a:lnSpc>
                <a:spcPct val="100000"/>
              </a:lnSpc>
              <a:spcBef>
                <a:spcPts val="0"/>
              </a:spcBef>
              <a:spcAft>
                <a:spcPts val="0"/>
              </a:spcAft>
              <a:buNone/>
            </a:pPr>
            <a:r>
              <a:rPr b="1" i="0" lang="en-US" sz="6999" u="none" cap="none" strike="noStrike">
                <a:solidFill>
                  <a:srgbClr val="373236"/>
                </a:solidFill>
                <a:latin typeface="Exo 2"/>
                <a:ea typeface="Exo 2"/>
                <a:cs typeface="Exo 2"/>
                <a:sym typeface="Exo 2"/>
              </a:rPr>
              <a:t>Key Financial Metrics</a:t>
            </a:r>
            <a:endParaRPr/>
          </a:p>
        </p:txBody>
      </p:sp>
      <p:sp>
        <p:nvSpPr>
          <p:cNvPr id="245" name="Google Shape;245;p24"/>
          <p:cNvSpPr txBox="1"/>
          <p:nvPr/>
        </p:nvSpPr>
        <p:spPr>
          <a:xfrm>
            <a:off x="1028700" y="7176135"/>
            <a:ext cx="5179500" cy="2067900"/>
          </a:xfrm>
          <a:prstGeom prst="rect">
            <a:avLst/>
          </a:prstGeom>
          <a:noFill/>
          <a:ln>
            <a:noFill/>
          </a:ln>
        </p:spPr>
        <p:txBody>
          <a:bodyPr anchorCtr="0" anchor="t" bIns="0" lIns="0" spcFirstLastPara="1" rIns="0" wrap="square" tIns="0">
            <a:spAutoFit/>
          </a:bodyPr>
          <a:lstStyle/>
          <a:p>
            <a:pPr indent="0" lvl="0" marL="0" marR="0" rtl="0" algn="l">
              <a:lnSpc>
                <a:spcPct val="115000"/>
              </a:lnSpc>
              <a:spcBef>
                <a:spcPts val="0"/>
              </a:spcBef>
              <a:spcAft>
                <a:spcPts val="0"/>
              </a:spcAft>
              <a:buNone/>
            </a:pPr>
            <a:r>
              <a:rPr b="0" i="0" lang="en-US" sz="2399" u="none" cap="none" strike="noStrike">
                <a:solidFill>
                  <a:srgbClr val="373236"/>
                </a:solidFill>
                <a:latin typeface="Cormorant Garamond"/>
                <a:ea typeface="Cormorant Garamond"/>
                <a:cs typeface="Cormorant Garamond"/>
                <a:sym typeface="Cormorant Garamond"/>
              </a:rPr>
              <a:t>.Mauris dictum, nunc nec ultricies suscipit, mauris sapien tristique nisl, vel pretium lorem libero et tortor. Suspendisse euismod, arcu a auctor laoreet, orci felis fermentum libero, non eleifend nisi risus.</a:t>
            </a:r>
            <a:endParaRPr/>
          </a:p>
        </p:txBody>
      </p:sp>
      <p:sp>
        <p:nvSpPr>
          <p:cNvPr id="246" name="Google Shape;246;p24"/>
          <p:cNvSpPr txBox="1"/>
          <p:nvPr/>
        </p:nvSpPr>
        <p:spPr>
          <a:xfrm>
            <a:off x="1028700" y="5407654"/>
            <a:ext cx="5179500" cy="1523400"/>
          </a:xfrm>
          <a:prstGeom prst="rect">
            <a:avLst/>
          </a:prstGeom>
          <a:noFill/>
          <a:ln>
            <a:noFill/>
          </a:ln>
        </p:spPr>
        <p:txBody>
          <a:bodyPr anchorCtr="0" anchor="t" bIns="0" lIns="0" spcFirstLastPara="1" rIns="0" wrap="square" tIns="0">
            <a:spAutoFit/>
          </a:bodyPr>
          <a:lstStyle/>
          <a:p>
            <a:pPr indent="0" lvl="0" marL="0" marR="0" rtl="0" algn="l">
              <a:lnSpc>
                <a:spcPct val="115000"/>
              </a:lnSpc>
              <a:spcBef>
                <a:spcPts val="0"/>
              </a:spcBef>
              <a:spcAft>
                <a:spcPts val="0"/>
              </a:spcAft>
              <a:buNone/>
            </a:pPr>
            <a:r>
              <a:rPr b="1" i="0" lang="en-US" sz="2999" u="none" cap="none" strike="noStrike">
                <a:solidFill>
                  <a:srgbClr val="373236"/>
                </a:solidFill>
                <a:latin typeface="Cormorant Garamond SemiBold"/>
                <a:ea typeface="Cormorant Garamond SemiBold"/>
                <a:cs typeface="Cormorant Garamond SemiBold"/>
                <a:sym typeface="Cormorant Garamond SemiBold"/>
              </a:rPr>
              <a:t>Lorem ipsum dolor sit amet, consectetur adipiscing elit. Aliquam ultricies orci vitae justo.</a:t>
            </a:r>
            <a:endParaRPr/>
          </a:p>
        </p:txBody>
      </p:sp>
      <p:pic>
        <p:nvPicPr>
          <p:cNvPr id="247" name="Google Shape;247;p24"/>
          <p:cNvPicPr preferRelativeResize="0"/>
          <p:nvPr/>
        </p:nvPicPr>
        <p:blipFill rotWithShape="1">
          <a:blip r:embed="rId4">
            <a:alphaModFix/>
          </a:blip>
          <a:srcRect b="0" l="0" r="0" t="0"/>
          <a:stretch/>
        </p:blipFill>
        <p:spPr>
          <a:xfrm>
            <a:off x="11496204" y="2090081"/>
            <a:ext cx="6414753" cy="7819876"/>
          </a:xfrm>
          <a:prstGeom prst="rect">
            <a:avLst/>
          </a:prstGeom>
          <a:noFill/>
          <a:ln>
            <a:noFill/>
          </a:ln>
        </p:spPr>
      </p:pic>
      <p:pic>
        <p:nvPicPr>
          <p:cNvPr id="248" name="Google Shape;248;p24"/>
          <p:cNvPicPr preferRelativeResize="0"/>
          <p:nvPr/>
        </p:nvPicPr>
        <p:blipFill rotWithShape="1">
          <a:blip r:embed="rId5">
            <a:alphaModFix/>
          </a:blip>
          <a:srcRect b="0" l="0" r="0" t="0"/>
          <a:stretch/>
        </p:blipFill>
        <p:spPr>
          <a:xfrm>
            <a:off x="5954805" y="2090081"/>
            <a:ext cx="6414753" cy="7819876"/>
          </a:xfrm>
          <a:prstGeom prst="rect">
            <a:avLst/>
          </a:prstGeom>
          <a:noFill/>
          <a:ln>
            <a:noFill/>
          </a:ln>
        </p:spPr>
      </p:pic>
    </p:spTree>
  </p:cSld>
  <p:clrMapOvr>
    <a:masterClrMapping/>
  </p:clrMapOvr>
  <p:transition spd="slow">
    <p:push/>
  </p:transition>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DE8ED"/>
        </a:solidFill>
      </p:bgPr>
    </p:bg>
    <p:spTree>
      <p:nvGrpSpPr>
        <p:cNvPr id="252" name="Shape 252"/>
        <p:cNvGrpSpPr/>
        <p:nvPr/>
      </p:nvGrpSpPr>
      <p:grpSpPr>
        <a:xfrm>
          <a:off x="0" y="0"/>
          <a:ext cx="0" cy="0"/>
          <a:chOff x="0" y="0"/>
          <a:chExt cx="0" cy="0"/>
        </a:xfrm>
      </p:grpSpPr>
      <p:pic>
        <p:nvPicPr>
          <p:cNvPr id="253" name="Google Shape;253;p25"/>
          <p:cNvPicPr preferRelativeResize="0"/>
          <p:nvPr/>
        </p:nvPicPr>
        <p:blipFill rotWithShape="1">
          <a:blip r:embed="rId3">
            <a:alphaModFix/>
          </a:blip>
          <a:srcRect b="0" l="0" r="882" t="0"/>
          <a:stretch/>
        </p:blipFill>
        <p:spPr>
          <a:xfrm>
            <a:off x="1169400" y="0"/>
            <a:ext cx="17118602" cy="5759850"/>
          </a:xfrm>
          <a:prstGeom prst="rect">
            <a:avLst/>
          </a:prstGeom>
          <a:noFill/>
          <a:ln>
            <a:noFill/>
          </a:ln>
        </p:spPr>
      </p:pic>
      <p:sp>
        <p:nvSpPr>
          <p:cNvPr id="254" name="Google Shape;254;p25"/>
          <p:cNvSpPr/>
          <p:nvPr/>
        </p:nvSpPr>
        <p:spPr>
          <a:xfrm>
            <a:off x="0" y="0"/>
            <a:ext cx="1169385" cy="5759132"/>
          </a:xfrm>
          <a:custGeom>
            <a:rect b="b" l="l" r="r" t="t"/>
            <a:pathLst>
              <a:path extrusionOk="0" h="1516809" w="307986">
                <a:moveTo>
                  <a:pt x="0" y="0"/>
                </a:moveTo>
                <a:lnTo>
                  <a:pt x="307986" y="0"/>
                </a:lnTo>
                <a:lnTo>
                  <a:pt x="307986" y="1516809"/>
                </a:lnTo>
                <a:lnTo>
                  <a:pt x="0" y="1516809"/>
                </a:lnTo>
                <a:close/>
              </a:path>
            </a:pathLst>
          </a:custGeom>
          <a:solidFill>
            <a:srgbClr val="AF9B45"/>
          </a:solidFill>
          <a:ln>
            <a:noFill/>
          </a:ln>
        </p:spPr>
      </p:sp>
      <p:cxnSp>
        <p:nvCxnSpPr>
          <p:cNvPr id="255" name="Google Shape;255;p25"/>
          <p:cNvCxnSpPr/>
          <p:nvPr/>
        </p:nvCxnSpPr>
        <p:spPr>
          <a:xfrm>
            <a:off x="15525" y="5759125"/>
            <a:ext cx="18330900" cy="0"/>
          </a:xfrm>
          <a:prstGeom prst="straightConnector1">
            <a:avLst/>
          </a:prstGeom>
          <a:noFill/>
          <a:ln cap="flat" cmpd="sng" w="19050">
            <a:solidFill>
              <a:srgbClr val="373236"/>
            </a:solidFill>
            <a:prstDash val="solid"/>
            <a:round/>
            <a:headEnd len="sm" w="sm" type="none"/>
            <a:tailEnd len="sm" w="sm" type="none"/>
          </a:ln>
        </p:spPr>
      </p:cxnSp>
      <p:cxnSp>
        <p:nvCxnSpPr>
          <p:cNvPr id="256" name="Google Shape;256;p25"/>
          <p:cNvCxnSpPr/>
          <p:nvPr/>
        </p:nvCxnSpPr>
        <p:spPr>
          <a:xfrm>
            <a:off x="11725500" y="6967050"/>
            <a:ext cx="6514800" cy="0"/>
          </a:xfrm>
          <a:prstGeom prst="straightConnector1">
            <a:avLst/>
          </a:prstGeom>
          <a:noFill/>
          <a:ln cap="flat" cmpd="sng" w="19050">
            <a:solidFill>
              <a:srgbClr val="373236"/>
            </a:solidFill>
            <a:prstDash val="solid"/>
            <a:round/>
            <a:headEnd len="sm" w="sm" type="none"/>
            <a:tailEnd len="sm" w="sm" type="none"/>
          </a:ln>
        </p:spPr>
      </p:cxnSp>
      <p:cxnSp>
        <p:nvCxnSpPr>
          <p:cNvPr id="257" name="Google Shape;257;p25"/>
          <p:cNvCxnSpPr/>
          <p:nvPr/>
        </p:nvCxnSpPr>
        <p:spPr>
          <a:xfrm>
            <a:off x="11725500" y="7704233"/>
            <a:ext cx="6514800" cy="0"/>
          </a:xfrm>
          <a:prstGeom prst="straightConnector1">
            <a:avLst/>
          </a:prstGeom>
          <a:noFill/>
          <a:ln cap="flat" cmpd="sng" w="19050">
            <a:solidFill>
              <a:srgbClr val="373236"/>
            </a:solidFill>
            <a:prstDash val="solid"/>
            <a:round/>
            <a:headEnd len="sm" w="sm" type="none"/>
            <a:tailEnd len="sm" w="sm" type="none"/>
          </a:ln>
        </p:spPr>
      </p:cxnSp>
      <p:cxnSp>
        <p:nvCxnSpPr>
          <p:cNvPr id="258" name="Google Shape;258;p25"/>
          <p:cNvCxnSpPr/>
          <p:nvPr/>
        </p:nvCxnSpPr>
        <p:spPr>
          <a:xfrm>
            <a:off x="11725500" y="8441417"/>
            <a:ext cx="6514800" cy="0"/>
          </a:xfrm>
          <a:prstGeom prst="straightConnector1">
            <a:avLst/>
          </a:prstGeom>
          <a:noFill/>
          <a:ln cap="flat" cmpd="sng" w="19050">
            <a:solidFill>
              <a:srgbClr val="373236"/>
            </a:solidFill>
            <a:prstDash val="solid"/>
            <a:round/>
            <a:headEnd len="sm" w="sm" type="none"/>
            <a:tailEnd len="sm" w="sm" type="none"/>
          </a:ln>
        </p:spPr>
      </p:cxnSp>
      <p:cxnSp>
        <p:nvCxnSpPr>
          <p:cNvPr id="259" name="Google Shape;259;p25"/>
          <p:cNvCxnSpPr/>
          <p:nvPr/>
        </p:nvCxnSpPr>
        <p:spPr>
          <a:xfrm>
            <a:off x="11725500" y="9178600"/>
            <a:ext cx="6562500" cy="0"/>
          </a:xfrm>
          <a:prstGeom prst="straightConnector1">
            <a:avLst/>
          </a:prstGeom>
          <a:noFill/>
          <a:ln cap="flat" cmpd="sng" w="19050">
            <a:solidFill>
              <a:srgbClr val="373236"/>
            </a:solidFill>
            <a:prstDash val="solid"/>
            <a:round/>
            <a:headEnd len="sm" w="sm" type="none"/>
            <a:tailEnd len="sm" w="sm" type="none"/>
          </a:ln>
        </p:spPr>
      </p:cxnSp>
      <p:sp>
        <p:nvSpPr>
          <p:cNvPr id="260" name="Google Shape;260;p25"/>
          <p:cNvSpPr txBox="1"/>
          <p:nvPr/>
        </p:nvSpPr>
        <p:spPr>
          <a:xfrm>
            <a:off x="1384300" y="6286976"/>
            <a:ext cx="9156900" cy="992400"/>
          </a:xfrm>
          <a:prstGeom prst="rect">
            <a:avLst/>
          </a:prstGeom>
          <a:noFill/>
          <a:ln>
            <a:noFill/>
          </a:ln>
        </p:spPr>
        <p:txBody>
          <a:bodyPr anchorCtr="0" anchor="t" bIns="0" lIns="0" spcFirstLastPara="1" rIns="0" wrap="square" tIns="0">
            <a:spAutoFit/>
          </a:bodyPr>
          <a:lstStyle/>
          <a:p>
            <a:pPr indent="0" lvl="0" marL="0" marR="0" rtl="0" algn="l">
              <a:lnSpc>
                <a:spcPct val="115000"/>
              </a:lnSpc>
              <a:spcBef>
                <a:spcPts val="0"/>
              </a:spcBef>
              <a:spcAft>
                <a:spcPts val="0"/>
              </a:spcAft>
              <a:buNone/>
            </a:pPr>
            <a:r>
              <a:rPr b="1" i="0" lang="en-US" sz="2999" u="none" cap="none" strike="noStrike">
                <a:solidFill>
                  <a:srgbClr val="373236"/>
                </a:solidFill>
                <a:latin typeface="Cormorant Garamond SemiBold"/>
                <a:ea typeface="Cormorant Garamond SemiBold"/>
                <a:cs typeface="Cormorant Garamond SemiBold"/>
                <a:sym typeface="Cormorant Garamond SemiBold"/>
              </a:rPr>
              <a:t>Vestibulum ante ipsum primis in faucibus orci luctus et ultrices posuere cubilia curae integer faucibus erat eu.</a:t>
            </a:r>
            <a:endParaRPr/>
          </a:p>
        </p:txBody>
      </p:sp>
      <p:sp>
        <p:nvSpPr>
          <p:cNvPr id="261" name="Google Shape;261;p25"/>
          <p:cNvSpPr txBox="1"/>
          <p:nvPr/>
        </p:nvSpPr>
        <p:spPr>
          <a:xfrm>
            <a:off x="11713580" y="6208871"/>
            <a:ext cx="3653420" cy="523875"/>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US" sz="3000" u="none" cap="none" strike="noStrike">
                <a:solidFill>
                  <a:srgbClr val="373236"/>
                </a:solidFill>
                <a:latin typeface="Cormorant Garamond"/>
                <a:ea typeface="Cormorant Garamond"/>
                <a:cs typeface="Cormorant Garamond"/>
                <a:sym typeface="Cormorant Garamond"/>
              </a:rPr>
              <a:t>KEY INITIATIVES:</a:t>
            </a:r>
            <a:endParaRPr/>
          </a:p>
        </p:txBody>
      </p:sp>
      <p:sp>
        <p:nvSpPr>
          <p:cNvPr id="262" name="Google Shape;262;p25"/>
          <p:cNvSpPr txBox="1"/>
          <p:nvPr/>
        </p:nvSpPr>
        <p:spPr>
          <a:xfrm>
            <a:off x="12270859" y="7900421"/>
            <a:ext cx="4161900" cy="3618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i="0" lang="en-US" sz="2350" u="none" cap="none" strike="noStrike">
                <a:solidFill>
                  <a:srgbClr val="172427"/>
                </a:solidFill>
                <a:latin typeface="Cormorant Garamond"/>
                <a:ea typeface="Cormorant Garamond"/>
                <a:cs typeface="Cormorant Garamond"/>
                <a:sym typeface="Cormorant Garamond"/>
              </a:rPr>
              <a:t>Key Initiative 2 here</a:t>
            </a:r>
            <a:endParaRPr sz="2350">
              <a:latin typeface="Cormorant Garamond"/>
              <a:ea typeface="Cormorant Garamond"/>
              <a:cs typeface="Cormorant Garamond"/>
              <a:sym typeface="Cormorant Garamond"/>
            </a:endParaRPr>
          </a:p>
        </p:txBody>
      </p:sp>
      <p:sp>
        <p:nvSpPr>
          <p:cNvPr id="263" name="Google Shape;263;p25"/>
          <p:cNvSpPr txBox="1"/>
          <p:nvPr/>
        </p:nvSpPr>
        <p:spPr>
          <a:xfrm>
            <a:off x="12270859" y="8637610"/>
            <a:ext cx="4161900" cy="3618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i="0" lang="en-US" sz="2350" u="none" cap="none" strike="noStrike">
                <a:solidFill>
                  <a:srgbClr val="172427"/>
                </a:solidFill>
                <a:latin typeface="Cormorant Garamond"/>
                <a:ea typeface="Cormorant Garamond"/>
                <a:cs typeface="Cormorant Garamond"/>
                <a:sym typeface="Cormorant Garamond"/>
              </a:rPr>
              <a:t>Key Initiative 3 here</a:t>
            </a:r>
            <a:endParaRPr sz="2350">
              <a:latin typeface="Cormorant Garamond"/>
              <a:ea typeface="Cormorant Garamond"/>
              <a:cs typeface="Cormorant Garamond"/>
              <a:sym typeface="Cormorant Garamond"/>
            </a:endParaRPr>
          </a:p>
        </p:txBody>
      </p:sp>
      <p:sp>
        <p:nvSpPr>
          <p:cNvPr id="264" name="Google Shape;264;p25"/>
          <p:cNvSpPr txBox="1"/>
          <p:nvPr/>
        </p:nvSpPr>
        <p:spPr>
          <a:xfrm>
            <a:off x="12270859" y="7163231"/>
            <a:ext cx="4161900" cy="3618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i="0" lang="en-US" sz="2350" u="none" cap="none" strike="noStrike">
                <a:solidFill>
                  <a:srgbClr val="172427"/>
                </a:solidFill>
                <a:latin typeface="Cormorant Garamond"/>
                <a:ea typeface="Cormorant Garamond"/>
                <a:cs typeface="Cormorant Garamond"/>
                <a:sym typeface="Cormorant Garamond"/>
              </a:rPr>
              <a:t>Key Initiative 1 here</a:t>
            </a:r>
            <a:endParaRPr sz="2350">
              <a:latin typeface="Cormorant Garamond"/>
              <a:ea typeface="Cormorant Garamond"/>
              <a:cs typeface="Cormorant Garamond"/>
              <a:sym typeface="Cormorant Garamond"/>
            </a:endParaRPr>
          </a:p>
        </p:txBody>
      </p:sp>
      <p:sp>
        <p:nvSpPr>
          <p:cNvPr id="265" name="Google Shape;265;p25"/>
          <p:cNvSpPr txBox="1"/>
          <p:nvPr/>
        </p:nvSpPr>
        <p:spPr>
          <a:xfrm>
            <a:off x="1384300" y="8239465"/>
            <a:ext cx="9288231" cy="824865"/>
          </a:xfrm>
          <a:prstGeom prst="rect">
            <a:avLst/>
          </a:prstGeom>
          <a:noFill/>
          <a:ln>
            <a:noFill/>
          </a:ln>
        </p:spPr>
        <p:txBody>
          <a:bodyPr anchorCtr="0" anchor="t" bIns="0" lIns="0" spcFirstLastPara="1" rIns="0" wrap="square" tIns="0">
            <a:spAutoFit/>
          </a:bodyPr>
          <a:lstStyle/>
          <a:p>
            <a:pPr indent="-259079" lvl="1" marL="518158" marR="0" rtl="0" algn="l">
              <a:lnSpc>
                <a:spcPct val="140016"/>
              </a:lnSpc>
              <a:spcBef>
                <a:spcPts val="0"/>
              </a:spcBef>
              <a:spcAft>
                <a:spcPts val="0"/>
              </a:spcAft>
              <a:buClr>
                <a:srgbClr val="373236"/>
              </a:buClr>
              <a:buSzPts val="2399"/>
              <a:buFont typeface="Arial"/>
              <a:buChar char="•"/>
            </a:pPr>
            <a:r>
              <a:rPr b="0" i="0" lang="en-US" sz="2399" u="none" cap="none" strike="noStrike">
                <a:solidFill>
                  <a:srgbClr val="373236"/>
                </a:solidFill>
                <a:latin typeface="Cormorant Garamond"/>
                <a:ea typeface="Cormorant Garamond"/>
                <a:cs typeface="Cormorant Garamond"/>
                <a:sym typeface="Cormorant Garamond"/>
              </a:rPr>
              <a:t>Lorem ipsum dolor sit amet consectetur adipiscing elit. </a:t>
            </a:r>
            <a:endParaRPr/>
          </a:p>
          <a:p>
            <a:pPr indent="-259079" lvl="1" marL="518158" marR="0" rtl="0" algn="l">
              <a:lnSpc>
                <a:spcPct val="140016"/>
              </a:lnSpc>
              <a:spcBef>
                <a:spcPts val="0"/>
              </a:spcBef>
              <a:spcAft>
                <a:spcPts val="0"/>
              </a:spcAft>
              <a:buClr>
                <a:srgbClr val="373236"/>
              </a:buClr>
              <a:buSzPts val="2399"/>
              <a:buFont typeface="Arial"/>
              <a:buChar char="•"/>
            </a:pPr>
            <a:r>
              <a:rPr b="0" i="0" lang="en-US" sz="2399" u="none" cap="none" strike="noStrike">
                <a:solidFill>
                  <a:srgbClr val="373236"/>
                </a:solidFill>
                <a:latin typeface="Cormorant Garamond"/>
                <a:ea typeface="Cormorant Garamond"/>
                <a:cs typeface="Cormorant Garamond"/>
                <a:sym typeface="Cormorant Garamond"/>
              </a:rPr>
              <a:t>Sed do eiusmod tempor incididunt ut labore et dolore magna aliqua. </a:t>
            </a:r>
            <a:endParaRPr/>
          </a:p>
        </p:txBody>
      </p:sp>
      <p:sp>
        <p:nvSpPr>
          <p:cNvPr id="266" name="Google Shape;266;p25"/>
          <p:cNvSpPr txBox="1"/>
          <p:nvPr/>
        </p:nvSpPr>
        <p:spPr>
          <a:xfrm>
            <a:off x="1384300" y="7770880"/>
            <a:ext cx="7244937" cy="405765"/>
          </a:xfrm>
          <a:prstGeom prst="rect">
            <a:avLst/>
          </a:prstGeom>
          <a:noFill/>
          <a:ln>
            <a:noFill/>
          </a:ln>
        </p:spPr>
        <p:txBody>
          <a:bodyPr anchorCtr="0" anchor="t" bIns="0" lIns="0" spcFirstLastPara="1" rIns="0" wrap="square" tIns="0">
            <a:spAutoFit/>
          </a:bodyPr>
          <a:lstStyle/>
          <a:p>
            <a:pPr indent="0" lvl="0" marL="0" marR="0" rtl="0" algn="l">
              <a:lnSpc>
                <a:spcPct val="140016"/>
              </a:lnSpc>
              <a:spcBef>
                <a:spcPts val="0"/>
              </a:spcBef>
              <a:spcAft>
                <a:spcPts val="0"/>
              </a:spcAft>
              <a:buNone/>
            </a:pPr>
            <a:r>
              <a:rPr b="1" i="0" lang="en-US" sz="2399" u="none" cap="none" strike="noStrike">
                <a:solidFill>
                  <a:srgbClr val="373236"/>
                </a:solidFill>
                <a:latin typeface="Cormorant Garamond"/>
                <a:ea typeface="Cormorant Garamond"/>
                <a:cs typeface="Cormorant Garamond"/>
                <a:sym typeface="Cormorant Garamond"/>
              </a:rPr>
              <a:t>We will focus on:</a:t>
            </a:r>
            <a:endParaRPr/>
          </a:p>
        </p:txBody>
      </p:sp>
    </p:spTree>
  </p:cSld>
  <p:clrMapOvr>
    <a:masterClrMapping/>
  </p:clrMapOvr>
  <p:transition spd="slow">
    <p:push/>
  </p:transition>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pic>
        <p:nvPicPr>
          <p:cNvPr id="271" name="Google Shape;271;p26"/>
          <p:cNvPicPr preferRelativeResize="0"/>
          <p:nvPr/>
        </p:nvPicPr>
        <p:blipFill>
          <a:blip r:embed="rId3">
            <a:alphaModFix/>
          </a:blip>
          <a:stretch>
            <a:fillRect/>
          </a:stretch>
        </p:blipFill>
        <p:spPr>
          <a:xfrm>
            <a:off x="0" y="0"/>
            <a:ext cx="18288000" cy="10287000"/>
          </a:xfrm>
          <a:prstGeom prst="rect">
            <a:avLst/>
          </a:prstGeom>
          <a:noFill/>
          <a:ln>
            <a:noFill/>
          </a:ln>
        </p:spPr>
      </p:pic>
      <p:grpSp>
        <p:nvGrpSpPr>
          <p:cNvPr id="272" name="Google Shape;272;p26"/>
          <p:cNvGrpSpPr/>
          <p:nvPr/>
        </p:nvGrpSpPr>
        <p:grpSpPr>
          <a:xfrm>
            <a:off x="1399442" y="7374068"/>
            <a:ext cx="10440723" cy="1117615"/>
            <a:chOff x="0" y="-38100"/>
            <a:chExt cx="2749820" cy="294351"/>
          </a:xfrm>
        </p:grpSpPr>
        <p:sp>
          <p:nvSpPr>
            <p:cNvPr id="273" name="Google Shape;273;p26"/>
            <p:cNvSpPr/>
            <p:nvPr/>
          </p:nvSpPr>
          <p:spPr>
            <a:xfrm>
              <a:off x="0" y="0"/>
              <a:ext cx="2749820" cy="256251"/>
            </a:xfrm>
            <a:custGeom>
              <a:rect b="b" l="l" r="r" t="t"/>
              <a:pathLst>
                <a:path extrusionOk="0" h="256251" w="2749820">
                  <a:moveTo>
                    <a:pt x="0" y="0"/>
                  </a:moveTo>
                  <a:lnTo>
                    <a:pt x="2749820" y="0"/>
                  </a:lnTo>
                  <a:lnTo>
                    <a:pt x="2749820" y="256251"/>
                  </a:lnTo>
                  <a:lnTo>
                    <a:pt x="0" y="256251"/>
                  </a:lnTo>
                  <a:close/>
                </a:path>
              </a:pathLst>
            </a:custGeom>
            <a:solidFill>
              <a:srgbClr val="7A8B6F"/>
            </a:solidFill>
            <a:ln>
              <a:noFill/>
            </a:ln>
          </p:spPr>
        </p:sp>
        <p:sp>
          <p:nvSpPr>
            <p:cNvPr id="274" name="Google Shape;274;p26"/>
            <p:cNvSpPr txBox="1"/>
            <p:nvPr/>
          </p:nvSpPr>
          <p:spPr>
            <a:xfrm>
              <a:off x="0" y="-38100"/>
              <a:ext cx="2749820" cy="294351"/>
            </a:xfrm>
            <a:prstGeom prst="rect">
              <a:avLst/>
            </a:prstGeom>
            <a:noFill/>
            <a:ln>
              <a:noFill/>
            </a:ln>
          </p:spPr>
          <p:txBody>
            <a:bodyPr anchorCtr="0" anchor="ctr" bIns="50800" lIns="50800" spcFirstLastPara="1" rIns="50800" wrap="square" tIns="50800">
              <a:noAutofit/>
            </a:bodyPr>
            <a:lstStyle/>
            <a:p>
              <a:pPr indent="0" lvl="0" marL="0" marR="0" rtl="0" algn="ctr">
                <a:lnSpc>
                  <a:spcPct val="1943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75" name="Google Shape;275;p26"/>
          <p:cNvGrpSpPr/>
          <p:nvPr/>
        </p:nvGrpSpPr>
        <p:grpSpPr>
          <a:xfrm>
            <a:off x="1399442" y="1650655"/>
            <a:ext cx="15489117" cy="5868074"/>
            <a:chOff x="0" y="-38100"/>
            <a:chExt cx="4079438" cy="1545501"/>
          </a:xfrm>
        </p:grpSpPr>
        <p:sp>
          <p:nvSpPr>
            <p:cNvPr id="276" name="Google Shape;276;p26"/>
            <p:cNvSpPr/>
            <p:nvPr/>
          </p:nvSpPr>
          <p:spPr>
            <a:xfrm>
              <a:off x="0" y="0"/>
              <a:ext cx="4079438" cy="1507401"/>
            </a:xfrm>
            <a:custGeom>
              <a:rect b="b" l="l" r="r" t="t"/>
              <a:pathLst>
                <a:path extrusionOk="0" h="1507401" w="4079438">
                  <a:moveTo>
                    <a:pt x="0" y="0"/>
                  </a:moveTo>
                  <a:lnTo>
                    <a:pt x="4079438" y="0"/>
                  </a:lnTo>
                  <a:lnTo>
                    <a:pt x="4079438" y="1507401"/>
                  </a:lnTo>
                  <a:lnTo>
                    <a:pt x="0" y="1507401"/>
                  </a:lnTo>
                  <a:close/>
                </a:path>
              </a:pathLst>
            </a:custGeom>
            <a:solidFill>
              <a:srgbClr val="373236"/>
            </a:solidFill>
            <a:ln>
              <a:noFill/>
            </a:ln>
          </p:spPr>
        </p:sp>
        <p:sp>
          <p:nvSpPr>
            <p:cNvPr id="277" name="Google Shape;277;p26"/>
            <p:cNvSpPr txBox="1"/>
            <p:nvPr/>
          </p:nvSpPr>
          <p:spPr>
            <a:xfrm>
              <a:off x="0" y="-38100"/>
              <a:ext cx="4079438" cy="1545501"/>
            </a:xfrm>
            <a:prstGeom prst="rect">
              <a:avLst/>
            </a:prstGeom>
            <a:noFill/>
            <a:ln>
              <a:noFill/>
            </a:ln>
          </p:spPr>
          <p:txBody>
            <a:bodyPr anchorCtr="0" anchor="ctr" bIns="50800" lIns="50800" spcFirstLastPara="1" rIns="50800" wrap="square" tIns="50800">
              <a:noAutofit/>
            </a:bodyPr>
            <a:lstStyle/>
            <a:p>
              <a:pPr indent="0" lvl="0" marL="0" marR="0" rtl="0" algn="ctr">
                <a:lnSpc>
                  <a:spcPct val="1943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78" name="Google Shape;278;p26"/>
          <p:cNvSpPr txBox="1"/>
          <p:nvPr/>
        </p:nvSpPr>
        <p:spPr>
          <a:xfrm>
            <a:off x="2436557" y="3256848"/>
            <a:ext cx="13414800" cy="28323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i="0" lang="en-US" sz="9200" u="none" cap="none" strike="noStrike">
                <a:solidFill>
                  <a:srgbClr val="EDE8ED"/>
                </a:solidFill>
                <a:latin typeface="Cormorant Garamond"/>
                <a:ea typeface="Cormorant Garamond"/>
                <a:cs typeface="Cormorant Garamond"/>
                <a:sym typeface="Cormorant Garamond"/>
              </a:rPr>
              <a:t>“The goal of business is to create and keep a customer.”</a:t>
            </a:r>
            <a:endParaRPr/>
          </a:p>
        </p:txBody>
      </p:sp>
      <p:sp>
        <p:nvSpPr>
          <p:cNvPr id="279" name="Google Shape;279;p26"/>
          <p:cNvSpPr txBox="1"/>
          <p:nvPr/>
        </p:nvSpPr>
        <p:spPr>
          <a:xfrm>
            <a:off x="2436557" y="7523559"/>
            <a:ext cx="7376100" cy="692700"/>
          </a:xfrm>
          <a:prstGeom prst="rect">
            <a:avLst/>
          </a:prstGeom>
          <a:noFill/>
          <a:ln>
            <a:noFill/>
          </a:ln>
        </p:spPr>
        <p:txBody>
          <a:bodyPr anchorCtr="0" anchor="t" bIns="0" lIns="0" spcFirstLastPara="1" rIns="0" wrap="square" tIns="0">
            <a:spAutoFit/>
          </a:bodyPr>
          <a:lstStyle/>
          <a:p>
            <a:pPr indent="0" lvl="0" marL="0" marR="0" rtl="0" algn="l">
              <a:lnSpc>
                <a:spcPct val="139977"/>
              </a:lnSpc>
              <a:spcBef>
                <a:spcPts val="0"/>
              </a:spcBef>
              <a:spcAft>
                <a:spcPts val="0"/>
              </a:spcAft>
              <a:buNone/>
            </a:pPr>
            <a:r>
              <a:rPr b="1" i="0" lang="en-US" sz="4500" u="none" cap="none" strike="noStrike">
                <a:solidFill>
                  <a:srgbClr val="EDE8ED"/>
                </a:solidFill>
                <a:latin typeface="Cormorant Garamond SemiBold"/>
                <a:ea typeface="Cormorant Garamond SemiBold"/>
                <a:cs typeface="Cormorant Garamond SemiBold"/>
                <a:sym typeface="Cormorant Garamond SemiBold"/>
              </a:rPr>
              <a:t>John Strong, a businessman</a:t>
            </a:r>
            <a:endParaRPr/>
          </a:p>
        </p:txBody>
      </p:sp>
      <p:grpSp>
        <p:nvGrpSpPr>
          <p:cNvPr id="280" name="Google Shape;280;p26"/>
          <p:cNvGrpSpPr/>
          <p:nvPr/>
        </p:nvGrpSpPr>
        <p:grpSpPr>
          <a:xfrm>
            <a:off x="11840164" y="7374068"/>
            <a:ext cx="5048394" cy="614628"/>
            <a:chOff x="0" y="-38100"/>
            <a:chExt cx="1329618" cy="161877"/>
          </a:xfrm>
        </p:grpSpPr>
        <p:sp>
          <p:nvSpPr>
            <p:cNvPr id="281" name="Google Shape;281;p26"/>
            <p:cNvSpPr/>
            <p:nvPr/>
          </p:nvSpPr>
          <p:spPr>
            <a:xfrm>
              <a:off x="0" y="0"/>
              <a:ext cx="1329618" cy="123777"/>
            </a:xfrm>
            <a:custGeom>
              <a:rect b="b" l="l" r="r" t="t"/>
              <a:pathLst>
                <a:path extrusionOk="0" h="123777" w="1329618">
                  <a:moveTo>
                    <a:pt x="0" y="0"/>
                  </a:moveTo>
                  <a:lnTo>
                    <a:pt x="1329618" y="0"/>
                  </a:lnTo>
                  <a:lnTo>
                    <a:pt x="1329618" y="123777"/>
                  </a:lnTo>
                  <a:lnTo>
                    <a:pt x="0" y="123777"/>
                  </a:lnTo>
                  <a:close/>
                </a:path>
              </a:pathLst>
            </a:custGeom>
            <a:solidFill>
              <a:srgbClr val="766175"/>
            </a:solidFill>
            <a:ln>
              <a:noFill/>
            </a:ln>
          </p:spPr>
        </p:sp>
        <p:sp>
          <p:nvSpPr>
            <p:cNvPr id="282" name="Google Shape;282;p26"/>
            <p:cNvSpPr txBox="1"/>
            <p:nvPr/>
          </p:nvSpPr>
          <p:spPr>
            <a:xfrm>
              <a:off x="0" y="-38100"/>
              <a:ext cx="1329618" cy="161877"/>
            </a:xfrm>
            <a:prstGeom prst="rect">
              <a:avLst/>
            </a:prstGeom>
            <a:noFill/>
            <a:ln>
              <a:noFill/>
            </a:ln>
          </p:spPr>
          <p:txBody>
            <a:bodyPr anchorCtr="0" anchor="ctr" bIns="50800" lIns="50800" spcFirstLastPara="1" rIns="50800" wrap="square" tIns="50800">
              <a:noAutofit/>
            </a:bodyPr>
            <a:lstStyle/>
            <a:p>
              <a:pPr indent="0" lvl="0" marL="0" marR="0" rtl="0" algn="ctr">
                <a:lnSpc>
                  <a:spcPct val="1943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Tree>
  </p:cSld>
  <p:clrMapOvr>
    <a:masterClrMapping/>
  </p:clrMapOvr>
  <p:transition spd="slow">
    <p:push/>
  </p:transition>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pic>
        <p:nvPicPr>
          <p:cNvPr id="287" name="Google Shape;287;p27"/>
          <p:cNvPicPr preferRelativeResize="0"/>
          <p:nvPr/>
        </p:nvPicPr>
        <p:blipFill>
          <a:blip r:embed="rId3">
            <a:alphaModFix/>
          </a:blip>
          <a:stretch>
            <a:fillRect/>
          </a:stretch>
        </p:blipFill>
        <p:spPr>
          <a:xfrm>
            <a:off x="0" y="0"/>
            <a:ext cx="18288000" cy="10287000"/>
          </a:xfrm>
          <a:prstGeom prst="rect">
            <a:avLst/>
          </a:prstGeom>
          <a:noFill/>
          <a:ln>
            <a:noFill/>
          </a:ln>
        </p:spPr>
      </p:pic>
      <p:sp>
        <p:nvSpPr>
          <p:cNvPr id="288" name="Google Shape;288;p27"/>
          <p:cNvSpPr txBox="1"/>
          <p:nvPr/>
        </p:nvSpPr>
        <p:spPr>
          <a:xfrm>
            <a:off x="6594147" y="1200150"/>
            <a:ext cx="4905751" cy="939800"/>
          </a:xfrm>
          <a:prstGeom prst="rect">
            <a:avLst/>
          </a:prstGeom>
          <a:noFill/>
          <a:ln>
            <a:noFill/>
          </a:ln>
        </p:spPr>
        <p:txBody>
          <a:bodyPr anchorCtr="0" anchor="t" bIns="0" lIns="0" spcFirstLastPara="1" rIns="0" wrap="square" tIns="0">
            <a:spAutoFit/>
          </a:bodyPr>
          <a:lstStyle/>
          <a:p>
            <a:pPr indent="0" lvl="0" marL="0" marR="0" rtl="0" algn="just">
              <a:lnSpc>
                <a:spcPct val="100000"/>
              </a:lnSpc>
              <a:spcBef>
                <a:spcPts val="0"/>
              </a:spcBef>
              <a:spcAft>
                <a:spcPts val="0"/>
              </a:spcAft>
              <a:buNone/>
            </a:pPr>
            <a:r>
              <a:rPr b="1" i="0" lang="en-US" sz="6999" u="none" cap="none" strike="noStrike">
                <a:solidFill>
                  <a:srgbClr val="EDE8ED"/>
                </a:solidFill>
                <a:latin typeface="Exo 2"/>
                <a:ea typeface="Exo 2"/>
                <a:cs typeface="Exo 2"/>
                <a:sym typeface="Exo 2"/>
              </a:rPr>
              <a:t>Next Steps</a:t>
            </a:r>
            <a:endParaRPr/>
          </a:p>
        </p:txBody>
      </p:sp>
      <p:sp>
        <p:nvSpPr>
          <p:cNvPr id="289" name="Google Shape;289;p27"/>
          <p:cNvSpPr txBox="1"/>
          <p:nvPr/>
        </p:nvSpPr>
        <p:spPr>
          <a:xfrm>
            <a:off x="6594147" y="6767190"/>
            <a:ext cx="2824500" cy="2067900"/>
          </a:xfrm>
          <a:prstGeom prst="rect">
            <a:avLst/>
          </a:prstGeom>
          <a:noFill/>
          <a:ln>
            <a:noFill/>
          </a:ln>
        </p:spPr>
        <p:txBody>
          <a:bodyPr anchorCtr="0" anchor="t" bIns="0" lIns="0" spcFirstLastPara="1" rIns="0" wrap="square" tIns="0">
            <a:spAutoFit/>
          </a:bodyPr>
          <a:lstStyle/>
          <a:p>
            <a:pPr indent="0" lvl="0" marL="0" marR="0" rtl="0" algn="l">
              <a:lnSpc>
                <a:spcPct val="115000"/>
              </a:lnSpc>
              <a:spcBef>
                <a:spcPts val="0"/>
              </a:spcBef>
              <a:spcAft>
                <a:spcPts val="0"/>
              </a:spcAft>
              <a:buNone/>
            </a:pPr>
            <a:r>
              <a:rPr b="0" i="0" lang="en-US" sz="2399" u="none" cap="none" strike="noStrike">
                <a:solidFill>
                  <a:srgbClr val="EDE8ED"/>
                </a:solidFill>
                <a:latin typeface="Cormorant Garamond"/>
                <a:ea typeface="Cormorant Garamond"/>
                <a:cs typeface="Cormorant Garamond"/>
                <a:sym typeface="Cormorant Garamond"/>
              </a:rPr>
              <a:t>Faucibus erat eu nulla tincidunt, sit amet fermentum metus placerat. Vivamus sit amet ante nec libero.</a:t>
            </a:r>
            <a:endParaRPr/>
          </a:p>
        </p:txBody>
      </p:sp>
      <p:sp>
        <p:nvSpPr>
          <p:cNvPr id="290" name="Google Shape;290;p27"/>
          <p:cNvSpPr txBox="1"/>
          <p:nvPr/>
        </p:nvSpPr>
        <p:spPr>
          <a:xfrm>
            <a:off x="6594147" y="5392415"/>
            <a:ext cx="3649800" cy="827100"/>
          </a:xfrm>
          <a:prstGeom prst="rect">
            <a:avLst/>
          </a:prstGeom>
          <a:noFill/>
          <a:ln>
            <a:noFill/>
          </a:ln>
        </p:spPr>
        <p:txBody>
          <a:bodyPr anchorCtr="0" anchor="t" bIns="0" lIns="0" spcFirstLastPara="1" rIns="0" wrap="square" tIns="0">
            <a:spAutoFit/>
          </a:bodyPr>
          <a:lstStyle/>
          <a:p>
            <a:pPr indent="0" lvl="0" marL="0" marR="0" rtl="0" algn="l">
              <a:lnSpc>
                <a:spcPct val="115000"/>
              </a:lnSpc>
              <a:spcBef>
                <a:spcPts val="0"/>
              </a:spcBef>
              <a:spcAft>
                <a:spcPts val="0"/>
              </a:spcAft>
              <a:buNone/>
            </a:pPr>
            <a:r>
              <a:rPr b="1" i="0" lang="en-US" sz="2499" u="none" cap="none" strike="noStrike">
                <a:solidFill>
                  <a:srgbClr val="EDE8ED"/>
                </a:solidFill>
                <a:latin typeface="Cormorant Garamond"/>
                <a:ea typeface="Cormorant Garamond"/>
                <a:cs typeface="Cormorant Garamond"/>
                <a:sym typeface="Cormorant Garamond"/>
              </a:rPr>
              <a:t>Reduce product manufacturing costs </a:t>
            </a:r>
            <a:endParaRPr/>
          </a:p>
        </p:txBody>
      </p:sp>
      <p:cxnSp>
        <p:nvCxnSpPr>
          <p:cNvPr id="291" name="Google Shape;291;p27"/>
          <p:cNvCxnSpPr/>
          <p:nvPr/>
        </p:nvCxnSpPr>
        <p:spPr>
          <a:xfrm>
            <a:off x="6594147" y="6529065"/>
            <a:ext cx="2824359" cy="0"/>
          </a:xfrm>
          <a:prstGeom prst="straightConnector1">
            <a:avLst/>
          </a:prstGeom>
          <a:noFill/>
          <a:ln cap="flat" cmpd="sng" w="19050">
            <a:solidFill>
              <a:srgbClr val="EDE8ED"/>
            </a:solidFill>
            <a:prstDash val="solid"/>
            <a:round/>
            <a:headEnd len="sm" w="sm" type="none"/>
            <a:tailEnd len="sm" w="sm" type="none"/>
          </a:ln>
        </p:spPr>
      </p:cxnSp>
      <p:grpSp>
        <p:nvGrpSpPr>
          <p:cNvPr id="292" name="Google Shape;292;p27"/>
          <p:cNvGrpSpPr/>
          <p:nvPr/>
        </p:nvGrpSpPr>
        <p:grpSpPr>
          <a:xfrm>
            <a:off x="6594147" y="4156688"/>
            <a:ext cx="779394" cy="816327"/>
            <a:chOff x="0" y="-38516"/>
            <a:chExt cx="812800" cy="851316"/>
          </a:xfrm>
        </p:grpSpPr>
        <p:sp>
          <p:nvSpPr>
            <p:cNvPr id="293" name="Google Shape;293;p27"/>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7661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7"/>
            <p:cNvSpPr txBox="1"/>
            <p:nvPr/>
          </p:nvSpPr>
          <p:spPr>
            <a:xfrm>
              <a:off x="76200" y="-38516"/>
              <a:ext cx="660300" cy="717600"/>
            </a:xfrm>
            <a:prstGeom prst="rect">
              <a:avLst/>
            </a:prstGeom>
            <a:noFill/>
            <a:ln>
              <a:noFill/>
            </a:ln>
          </p:spPr>
          <p:txBody>
            <a:bodyPr anchorCtr="0" anchor="ctr" bIns="50800" lIns="50800" spcFirstLastPara="1" rIns="50800" wrap="square" tIns="50800">
              <a:noAutofit/>
            </a:bodyPr>
            <a:lstStyle/>
            <a:p>
              <a:pPr indent="0" lvl="0" marL="0" marR="0" rtl="0" algn="ctr">
                <a:lnSpc>
                  <a:spcPct val="140013"/>
                </a:lnSpc>
                <a:spcBef>
                  <a:spcPts val="0"/>
                </a:spcBef>
                <a:spcAft>
                  <a:spcPts val="0"/>
                </a:spcAft>
                <a:buNone/>
              </a:pPr>
              <a:r>
                <a:rPr b="1" i="0" lang="en-US" sz="2999" u="none" cap="none" strike="noStrike">
                  <a:solidFill>
                    <a:srgbClr val="FFFFFF"/>
                  </a:solidFill>
                  <a:latin typeface="Cormorant Garamond SemiBold"/>
                  <a:ea typeface="Cormorant Garamond SemiBold"/>
                  <a:cs typeface="Cormorant Garamond SemiBold"/>
                  <a:sym typeface="Cormorant Garamond SemiBold"/>
                </a:rPr>
                <a:t>01</a:t>
              </a:r>
              <a:endParaRPr/>
            </a:p>
          </p:txBody>
        </p:sp>
      </p:grpSp>
      <p:sp>
        <p:nvSpPr>
          <p:cNvPr id="295" name="Google Shape;295;p27"/>
          <p:cNvSpPr txBox="1"/>
          <p:nvPr/>
        </p:nvSpPr>
        <p:spPr>
          <a:xfrm>
            <a:off x="10507203" y="6757035"/>
            <a:ext cx="2824500" cy="2492400"/>
          </a:xfrm>
          <a:prstGeom prst="rect">
            <a:avLst/>
          </a:prstGeom>
          <a:noFill/>
          <a:ln>
            <a:noFill/>
          </a:ln>
        </p:spPr>
        <p:txBody>
          <a:bodyPr anchorCtr="0" anchor="t" bIns="0" lIns="0" spcFirstLastPara="1" rIns="0" wrap="square" tIns="0">
            <a:spAutoFit/>
          </a:bodyPr>
          <a:lstStyle/>
          <a:p>
            <a:pPr indent="0" lvl="0" marL="0" marR="0" rtl="0" algn="l">
              <a:lnSpc>
                <a:spcPct val="115000"/>
              </a:lnSpc>
              <a:spcBef>
                <a:spcPts val="0"/>
              </a:spcBef>
              <a:spcAft>
                <a:spcPts val="0"/>
              </a:spcAft>
              <a:buNone/>
            </a:pPr>
            <a:r>
              <a:rPr b="0" i="0" lang="en-US" sz="2399" u="none" cap="none" strike="noStrike">
                <a:solidFill>
                  <a:srgbClr val="EDE8ED"/>
                </a:solidFill>
                <a:latin typeface="Cormorant Garamond"/>
                <a:ea typeface="Cormorant Garamond"/>
                <a:cs typeface="Cormorant Garamond"/>
                <a:sym typeface="Cormorant Garamond"/>
              </a:rPr>
              <a:t>Integer faucibus erat eu nulla tincidunt, sit amet fermentum metus placerat. Vivamus sit amet ante nec libero tincidunt lobortis.</a:t>
            </a:r>
            <a:endParaRPr/>
          </a:p>
        </p:txBody>
      </p:sp>
      <p:sp>
        <p:nvSpPr>
          <p:cNvPr id="296" name="Google Shape;296;p27"/>
          <p:cNvSpPr txBox="1"/>
          <p:nvPr/>
        </p:nvSpPr>
        <p:spPr>
          <a:xfrm>
            <a:off x="10507203" y="5382260"/>
            <a:ext cx="2203500" cy="827100"/>
          </a:xfrm>
          <a:prstGeom prst="rect">
            <a:avLst/>
          </a:prstGeom>
          <a:noFill/>
          <a:ln>
            <a:noFill/>
          </a:ln>
        </p:spPr>
        <p:txBody>
          <a:bodyPr anchorCtr="0" anchor="t" bIns="0" lIns="0" spcFirstLastPara="1" rIns="0" wrap="square" tIns="0">
            <a:spAutoFit/>
          </a:bodyPr>
          <a:lstStyle/>
          <a:p>
            <a:pPr indent="0" lvl="0" marL="0" marR="0" rtl="0" algn="l">
              <a:lnSpc>
                <a:spcPct val="115000"/>
              </a:lnSpc>
              <a:spcBef>
                <a:spcPts val="0"/>
              </a:spcBef>
              <a:spcAft>
                <a:spcPts val="0"/>
              </a:spcAft>
              <a:buNone/>
            </a:pPr>
            <a:r>
              <a:rPr b="1" i="0" lang="en-US" sz="2499" u="none" cap="none" strike="noStrike">
                <a:solidFill>
                  <a:srgbClr val="EDE8ED"/>
                </a:solidFill>
                <a:latin typeface="Cormorant Garamond"/>
                <a:ea typeface="Cormorant Garamond"/>
                <a:cs typeface="Cormorant Garamond"/>
                <a:sym typeface="Cormorant Garamond"/>
              </a:rPr>
              <a:t>Expand Customer Base</a:t>
            </a:r>
            <a:endParaRPr/>
          </a:p>
        </p:txBody>
      </p:sp>
      <p:cxnSp>
        <p:nvCxnSpPr>
          <p:cNvPr id="297" name="Google Shape;297;p27"/>
          <p:cNvCxnSpPr/>
          <p:nvPr/>
        </p:nvCxnSpPr>
        <p:spPr>
          <a:xfrm>
            <a:off x="10507203" y="6518910"/>
            <a:ext cx="2824359" cy="0"/>
          </a:xfrm>
          <a:prstGeom prst="straightConnector1">
            <a:avLst/>
          </a:prstGeom>
          <a:noFill/>
          <a:ln cap="flat" cmpd="sng" w="19050">
            <a:solidFill>
              <a:srgbClr val="EDE8ED"/>
            </a:solidFill>
            <a:prstDash val="solid"/>
            <a:round/>
            <a:headEnd len="sm" w="sm" type="none"/>
            <a:tailEnd len="sm" w="sm" type="none"/>
          </a:ln>
        </p:spPr>
      </p:cxnSp>
      <p:grpSp>
        <p:nvGrpSpPr>
          <p:cNvPr id="298" name="Google Shape;298;p27"/>
          <p:cNvGrpSpPr/>
          <p:nvPr/>
        </p:nvGrpSpPr>
        <p:grpSpPr>
          <a:xfrm>
            <a:off x="10507203" y="4183466"/>
            <a:ext cx="779415" cy="779415"/>
            <a:chOff x="0" y="0"/>
            <a:chExt cx="812800" cy="812800"/>
          </a:xfrm>
        </p:grpSpPr>
        <p:sp>
          <p:nvSpPr>
            <p:cNvPr id="299" name="Google Shape;299;p27"/>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DB2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7"/>
            <p:cNvSpPr txBox="1"/>
            <p:nvPr/>
          </p:nvSpPr>
          <p:spPr>
            <a:xfrm>
              <a:off x="76200" y="19050"/>
              <a:ext cx="660400" cy="717550"/>
            </a:xfrm>
            <a:prstGeom prst="rect">
              <a:avLst/>
            </a:prstGeom>
            <a:noFill/>
            <a:ln>
              <a:noFill/>
            </a:ln>
          </p:spPr>
          <p:txBody>
            <a:bodyPr anchorCtr="0" anchor="ctr" bIns="50800" lIns="50800" spcFirstLastPara="1" rIns="50800" wrap="square" tIns="50800">
              <a:noAutofit/>
            </a:bodyPr>
            <a:lstStyle/>
            <a:p>
              <a:pPr indent="0" lvl="0" marL="0" marR="0" rtl="0" algn="ctr">
                <a:lnSpc>
                  <a:spcPct val="140013"/>
                </a:lnSpc>
                <a:spcBef>
                  <a:spcPts val="0"/>
                </a:spcBef>
                <a:spcAft>
                  <a:spcPts val="0"/>
                </a:spcAft>
                <a:buNone/>
              </a:pPr>
              <a:r>
                <a:rPr b="1" i="0" lang="en-US" sz="2999" u="none" cap="none" strike="noStrike">
                  <a:solidFill>
                    <a:srgbClr val="373236"/>
                  </a:solidFill>
                  <a:latin typeface="Cormorant Garamond SemiBold"/>
                  <a:ea typeface="Cormorant Garamond SemiBold"/>
                  <a:cs typeface="Cormorant Garamond SemiBold"/>
                  <a:sym typeface="Cormorant Garamond SemiBold"/>
                </a:rPr>
                <a:t>02</a:t>
              </a:r>
              <a:endParaRPr/>
            </a:p>
          </p:txBody>
        </p:sp>
      </p:grpSp>
      <p:sp>
        <p:nvSpPr>
          <p:cNvPr id="301" name="Google Shape;301;p27"/>
          <p:cNvSpPr txBox="1"/>
          <p:nvPr/>
        </p:nvSpPr>
        <p:spPr>
          <a:xfrm>
            <a:off x="14420260" y="6746879"/>
            <a:ext cx="2824500" cy="1643100"/>
          </a:xfrm>
          <a:prstGeom prst="rect">
            <a:avLst/>
          </a:prstGeom>
          <a:noFill/>
          <a:ln>
            <a:noFill/>
          </a:ln>
        </p:spPr>
        <p:txBody>
          <a:bodyPr anchorCtr="0" anchor="t" bIns="0" lIns="0" spcFirstLastPara="1" rIns="0" wrap="square" tIns="0">
            <a:spAutoFit/>
          </a:bodyPr>
          <a:lstStyle/>
          <a:p>
            <a:pPr indent="0" lvl="0" marL="0" marR="0" rtl="0" algn="l">
              <a:lnSpc>
                <a:spcPct val="115000"/>
              </a:lnSpc>
              <a:spcBef>
                <a:spcPts val="0"/>
              </a:spcBef>
              <a:spcAft>
                <a:spcPts val="0"/>
              </a:spcAft>
              <a:buNone/>
            </a:pPr>
            <a:r>
              <a:rPr b="0" i="0" lang="en-US" sz="2399" u="none" cap="none" strike="noStrike">
                <a:solidFill>
                  <a:srgbClr val="EDE8ED"/>
                </a:solidFill>
                <a:latin typeface="Cormorant Garamond"/>
                <a:ea typeface="Cormorant Garamond"/>
                <a:cs typeface="Cormorant Garamond"/>
                <a:sym typeface="Cormorant Garamond"/>
              </a:rPr>
              <a:t>Integer faucibus erat eu nulla tincidunt, sit amet fermentum metus placerat. Vivamus si.</a:t>
            </a:r>
            <a:endParaRPr/>
          </a:p>
        </p:txBody>
      </p:sp>
      <p:sp>
        <p:nvSpPr>
          <p:cNvPr id="302" name="Google Shape;302;p27"/>
          <p:cNvSpPr txBox="1"/>
          <p:nvPr/>
        </p:nvSpPr>
        <p:spPr>
          <a:xfrm>
            <a:off x="14420260" y="5372104"/>
            <a:ext cx="2655300" cy="827100"/>
          </a:xfrm>
          <a:prstGeom prst="rect">
            <a:avLst/>
          </a:prstGeom>
          <a:noFill/>
          <a:ln>
            <a:noFill/>
          </a:ln>
        </p:spPr>
        <p:txBody>
          <a:bodyPr anchorCtr="0" anchor="t" bIns="0" lIns="0" spcFirstLastPara="1" rIns="0" wrap="square" tIns="0">
            <a:spAutoFit/>
          </a:bodyPr>
          <a:lstStyle/>
          <a:p>
            <a:pPr indent="0" lvl="0" marL="0" marR="0" rtl="0" algn="l">
              <a:lnSpc>
                <a:spcPct val="115000"/>
              </a:lnSpc>
              <a:spcBef>
                <a:spcPts val="0"/>
              </a:spcBef>
              <a:spcAft>
                <a:spcPts val="0"/>
              </a:spcAft>
              <a:buNone/>
            </a:pPr>
            <a:r>
              <a:rPr b="1" i="0" lang="en-US" sz="2499" u="none" cap="none" strike="noStrike">
                <a:solidFill>
                  <a:srgbClr val="EDE8ED"/>
                </a:solidFill>
                <a:latin typeface="Cormorant Garamond"/>
                <a:ea typeface="Cormorant Garamond"/>
                <a:cs typeface="Cormorant Garamond"/>
                <a:sym typeface="Cormorant Garamond"/>
              </a:rPr>
              <a:t>Improve Existing Product Lines</a:t>
            </a:r>
            <a:endParaRPr/>
          </a:p>
        </p:txBody>
      </p:sp>
      <p:cxnSp>
        <p:nvCxnSpPr>
          <p:cNvPr id="303" name="Google Shape;303;p27"/>
          <p:cNvCxnSpPr/>
          <p:nvPr/>
        </p:nvCxnSpPr>
        <p:spPr>
          <a:xfrm>
            <a:off x="14420260" y="6508754"/>
            <a:ext cx="2824359" cy="0"/>
          </a:xfrm>
          <a:prstGeom prst="straightConnector1">
            <a:avLst/>
          </a:prstGeom>
          <a:noFill/>
          <a:ln cap="flat" cmpd="sng" w="19050">
            <a:solidFill>
              <a:srgbClr val="EDE8ED"/>
            </a:solidFill>
            <a:prstDash val="solid"/>
            <a:round/>
            <a:headEnd len="sm" w="sm" type="none"/>
            <a:tailEnd len="sm" w="sm" type="none"/>
          </a:ln>
        </p:spPr>
      </p:cxnSp>
      <p:grpSp>
        <p:nvGrpSpPr>
          <p:cNvPr id="304" name="Google Shape;304;p27"/>
          <p:cNvGrpSpPr/>
          <p:nvPr/>
        </p:nvGrpSpPr>
        <p:grpSpPr>
          <a:xfrm>
            <a:off x="14420260" y="4173310"/>
            <a:ext cx="779415" cy="779415"/>
            <a:chOff x="0" y="0"/>
            <a:chExt cx="812800" cy="812800"/>
          </a:xfrm>
        </p:grpSpPr>
        <p:sp>
          <p:nvSpPr>
            <p:cNvPr id="305" name="Google Shape;305;p27"/>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7A8B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7"/>
            <p:cNvSpPr txBox="1"/>
            <p:nvPr/>
          </p:nvSpPr>
          <p:spPr>
            <a:xfrm>
              <a:off x="76200" y="19050"/>
              <a:ext cx="660400" cy="717550"/>
            </a:xfrm>
            <a:prstGeom prst="rect">
              <a:avLst/>
            </a:prstGeom>
            <a:noFill/>
            <a:ln>
              <a:noFill/>
            </a:ln>
          </p:spPr>
          <p:txBody>
            <a:bodyPr anchorCtr="0" anchor="ctr" bIns="50800" lIns="50800" spcFirstLastPara="1" rIns="50800" wrap="square" tIns="50800">
              <a:noAutofit/>
            </a:bodyPr>
            <a:lstStyle/>
            <a:p>
              <a:pPr indent="0" lvl="0" marL="0" marR="0" rtl="0" algn="ctr">
                <a:lnSpc>
                  <a:spcPct val="140013"/>
                </a:lnSpc>
                <a:spcBef>
                  <a:spcPts val="0"/>
                </a:spcBef>
                <a:spcAft>
                  <a:spcPts val="0"/>
                </a:spcAft>
                <a:buNone/>
              </a:pPr>
              <a:r>
                <a:rPr b="1" i="0" lang="en-US" sz="2999" u="none" cap="none" strike="noStrike">
                  <a:solidFill>
                    <a:srgbClr val="FFFFFF"/>
                  </a:solidFill>
                  <a:latin typeface="Cormorant Garamond SemiBold"/>
                  <a:ea typeface="Cormorant Garamond SemiBold"/>
                  <a:cs typeface="Cormorant Garamond SemiBold"/>
                  <a:sym typeface="Cormorant Garamond SemiBold"/>
                </a:rPr>
                <a:t>03</a:t>
              </a:r>
              <a:endParaRPr/>
            </a:p>
          </p:txBody>
        </p:sp>
      </p:grpSp>
      <p:pic>
        <p:nvPicPr>
          <p:cNvPr id="307" name="Google Shape;307;p27"/>
          <p:cNvPicPr preferRelativeResize="0"/>
          <p:nvPr/>
        </p:nvPicPr>
        <p:blipFill>
          <a:blip r:embed="rId4">
            <a:alphaModFix/>
          </a:blip>
          <a:stretch>
            <a:fillRect/>
          </a:stretch>
        </p:blipFill>
        <p:spPr>
          <a:xfrm>
            <a:off x="375800" y="0"/>
            <a:ext cx="5819551" cy="5032425"/>
          </a:xfrm>
          <a:prstGeom prst="rect">
            <a:avLst/>
          </a:prstGeom>
          <a:noFill/>
          <a:ln>
            <a:noFill/>
          </a:ln>
        </p:spPr>
      </p:pic>
      <p:pic>
        <p:nvPicPr>
          <p:cNvPr id="308" name="Google Shape;308;p27"/>
          <p:cNvPicPr preferRelativeResize="0"/>
          <p:nvPr/>
        </p:nvPicPr>
        <p:blipFill>
          <a:blip r:embed="rId5">
            <a:alphaModFix/>
          </a:blip>
          <a:stretch>
            <a:fillRect/>
          </a:stretch>
        </p:blipFill>
        <p:spPr>
          <a:xfrm>
            <a:off x="375800" y="5256055"/>
            <a:ext cx="5819550" cy="5030945"/>
          </a:xfrm>
          <a:prstGeom prst="rect">
            <a:avLst/>
          </a:prstGeom>
          <a:noFill/>
          <a:ln>
            <a:noFill/>
          </a:ln>
        </p:spPr>
      </p:pic>
    </p:spTree>
  </p:cSld>
  <p:clrMapOvr>
    <a:masterClrMapping/>
  </p:clrMapOvr>
  <p:transition spd="slow">
    <p:push/>
  </p:transition>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pic>
        <p:nvPicPr>
          <p:cNvPr id="313" name="Google Shape;313;p28"/>
          <p:cNvPicPr preferRelativeResize="0"/>
          <p:nvPr/>
        </p:nvPicPr>
        <p:blipFill>
          <a:blip r:embed="rId3">
            <a:alphaModFix/>
          </a:blip>
          <a:stretch>
            <a:fillRect/>
          </a:stretch>
        </p:blipFill>
        <p:spPr>
          <a:xfrm>
            <a:off x="0" y="0"/>
            <a:ext cx="18288000" cy="10287000"/>
          </a:xfrm>
          <a:prstGeom prst="rect">
            <a:avLst/>
          </a:prstGeom>
          <a:noFill/>
          <a:ln>
            <a:noFill/>
          </a:ln>
        </p:spPr>
      </p:pic>
      <p:pic>
        <p:nvPicPr>
          <p:cNvPr id="314" name="Google Shape;314;p28"/>
          <p:cNvPicPr preferRelativeResize="0"/>
          <p:nvPr/>
        </p:nvPicPr>
        <p:blipFill rotWithShape="1">
          <a:blip r:embed="rId4">
            <a:alphaModFix/>
          </a:blip>
          <a:srcRect b="2361" l="0" r="0" t="3547"/>
          <a:stretch/>
        </p:blipFill>
        <p:spPr>
          <a:xfrm>
            <a:off x="10120975" y="0"/>
            <a:ext cx="8167075" cy="10287002"/>
          </a:xfrm>
          <a:prstGeom prst="rect">
            <a:avLst/>
          </a:prstGeom>
          <a:noFill/>
          <a:ln>
            <a:noFill/>
          </a:ln>
        </p:spPr>
      </p:pic>
      <p:cxnSp>
        <p:nvCxnSpPr>
          <p:cNvPr id="315" name="Google Shape;315;p28"/>
          <p:cNvCxnSpPr/>
          <p:nvPr/>
        </p:nvCxnSpPr>
        <p:spPr>
          <a:xfrm>
            <a:off x="1028700" y="8383981"/>
            <a:ext cx="9092265" cy="0"/>
          </a:xfrm>
          <a:prstGeom prst="straightConnector1">
            <a:avLst/>
          </a:prstGeom>
          <a:noFill/>
          <a:ln cap="flat" cmpd="sng" w="19050">
            <a:solidFill>
              <a:srgbClr val="AF9B45"/>
            </a:solidFill>
            <a:prstDash val="solid"/>
            <a:round/>
            <a:headEnd len="sm" w="sm" type="none"/>
            <a:tailEnd len="sm" w="sm" type="none"/>
          </a:ln>
        </p:spPr>
      </p:cxnSp>
      <p:sp>
        <p:nvSpPr>
          <p:cNvPr id="316" name="Google Shape;316;p28"/>
          <p:cNvSpPr/>
          <p:nvPr/>
        </p:nvSpPr>
        <p:spPr>
          <a:xfrm>
            <a:off x="10120965" y="0"/>
            <a:ext cx="8167035" cy="285911"/>
          </a:xfrm>
          <a:custGeom>
            <a:rect b="b" l="l" r="r" t="t"/>
            <a:pathLst>
              <a:path extrusionOk="0" h="75302" w="2150989">
                <a:moveTo>
                  <a:pt x="0" y="0"/>
                </a:moveTo>
                <a:lnTo>
                  <a:pt x="2150989" y="0"/>
                </a:lnTo>
                <a:lnTo>
                  <a:pt x="2150989" y="75302"/>
                </a:lnTo>
                <a:lnTo>
                  <a:pt x="0" y="75302"/>
                </a:lnTo>
                <a:close/>
              </a:path>
            </a:pathLst>
          </a:custGeom>
          <a:solidFill>
            <a:srgbClr val="766175"/>
          </a:solidFill>
          <a:ln>
            <a:noFill/>
          </a:ln>
        </p:spPr>
      </p:sp>
      <p:grpSp>
        <p:nvGrpSpPr>
          <p:cNvPr id="317" name="Google Shape;317;p28"/>
          <p:cNvGrpSpPr/>
          <p:nvPr/>
        </p:nvGrpSpPr>
        <p:grpSpPr>
          <a:xfrm>
            <a:off x="9432057" y="1346114"/>
            <a:ext cx="1377816" cy="1377816"/>
            <a:chOff x="0" y="0"/>
            <a:chExt cx="812800" cy="812800"/>
          </a:xfrm>
        </p:grpSpPr>
        <p:sp>
          <p:nvSpPr>
            <p:cNvPr id="318" name="Google Shape;318;p28"/>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7A8B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8"/>
            <p:cNvSpPr txBox="1"/>
            <p:nvPr/>
          </p:nvSpPr>
          <p:spPr>
            <a:xfrm>
              <a:off x="76200" y="19050"/>
              <a:ext cx="660400" cy="717550"/>
            </a:xfrm>
            <a:prstGeom prst="rect">
              <a:avLst/>
            </a:prstGeom>
            <a:noFill/>
            <a:ln>
              <a:noFill/>
            </a:ln>
          </p:spPr>
          <p:txBody>
            <a:bodyPr anchorCtr="0" anchor="ctr" bIns="50800" lIns="50800" spcFirstLastPara="1" rIns="50800" wrap="square" tIns="50800">
              <a:noAutofit/>
            </a:bodyPr>
            <a:lstStyle/>
            <a:p>
              <a:pPr indent="0" lvl="0" marL="0" marR="0" rtl="0" algn="ctr">
                <a:lnSpc>
                  <a:spcPct val="233277"/>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320" name="Google Shape;320;p28"/>
          <p:cNvSpPr txBox="1"/>
          <p:nvPr/>
        </p:nvSpPr>
        <p:spPr>
          <a:xfrm>
            <a:off x="1028700" y="5460143"/>
            <a:ext cx="5562600" cy="854075"/>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US" sz="5000" u="none" cap="none" strike="noStrike">
                <a:solidFill>
                  <a:srgbClr val="373236"/>
                </a:solidFill>
                <a:latin typeface="Cormorant Garamond"/>
                <a:ea typeface="Cormorant Garamond"/>
                <a:cs typeface="Cormorant Garamond"/>
                <a:sym typeface="Cormorant Garamond"/>
              </a:rPr>
              <a:t>Contact Us</a:t>
            </a:r>
            <a:endParaRPr/>
          </a:p>
        </p:txBody>
      </p:sp>
      <p:sp>
        <p:nvSpPr>
          <p:cNvPr id="321" name="Google Shape;321;p28"/>
          <p:cNvSpPr txBox="1"/>
          <p:nvPr/>
        </p:nvSpPr>
        <p:spPr>
          <a:xfrm>
            <a:off x="1028700" y="1257300"/>
            <a:ext cx="6136532" cy="316186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i="0" lang="en-US" sz="11982" u="none" cap="none" strike="noStrike">
                <a:solidFill>
                  <a:srgbClr val="373236"/>
                </a:solidFill>
                <a:latin typeface="Exo 2 Black"/>
                <a:ea typeface="Exo 2 Black"/>
                <a:cs typeface="Exo 2 Black"/>
                <a:sym typeface="Exo 2 Black"/>
              </a:rPr>
              <a:t>Thank You</a:t>
            </a:r>
            <a:endParaRPr/>
          </a:p>
        </p:txBody>
      </p:sp>
      <p:sp>
        <p:nvSpPr>
          <p:cNvPr id="322" name="Google Shape;322;p28"/>
          <p:cNvSpPr txBox="1"/>
          <p:nvPr/>
        </p:nvSpPr>
        <p:spPr>
          <a:xfrm>
            <a:off x="1028700" y="8627746"/>
            <a:ext cx="8010147" cy="405765"/>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2400" u="none" cap="none" strike="noStrike">
                <a:solidFill>
                  <a:srgbClr val="373236"/>
                </a:solidFill>
                <a:latin typeface="Cormorant Garamond"/>
                <a:ea typeface="Cormorant Garamond"/>
                <a:cs typeface="Cormorant Garamond"/>
                <a:sym typeface="Cormorant Garamond"/>
              </a:rPr>
              <a:t>Got any questions? Reach out to anyone in the Marketing team.</a:t>
            </a:r>
            <a:endParaRPr/>
          </a:p>
        </p:txBody>
      </p:sp>
      <p:sp>
        <p:nvSpPr>
          <p:cNvPr id="323" name="Google Shape;323;p28"/>
          <p:cNvSpPr txBox="1"/>
          <p:nvPr/>
        </p:nvSpPr>
        <p:spPr>
          <a:xfrm>
            <a:off x="1028700" y="6633623"/>
            <a:ext cx="4048125" cy="523875"/>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US" sz="3000" u="none" cap="none" strike="noStrike">
                <a:solidFill>
                  <a:srgbClr val="373236"/>
                </a:solidFill>
                <a:latin typeface="Cormorant Garamond"/>
                <a:ea typeface="Cormorant Garamond"/>
                <a:cs typeface="Cormorant Garamond"/>
                <a:sym typeface="Cormorant Garamond"/>
              </a:rPr>
              <a:t>Poppy Johnson</a:t>
            </a:r>
            <a:endParaRPr/>
          </a:p>
        </p:txBody>
      </p:sp>
      <p:sp>
        <p:nvSpPr>
          <p:cNvPr id="324" name="Google Shape;324;p28"/>
          <p:cNvSpPr txBox="1"/>
          <p:nvPr/>
        </p:nvSpPr>
        <p:spPr>
          <a:xfrm>
            <a:off x="5617431" y="6633623"/>
            <a:ext cx="4052380" cy="523875"/>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US" sz="3000" u="none" cap="none" strike="noStrike">
                <a:solidFill>
                  <a:srgbClr val="373236"/>
                </a:solidFill>
                <a:latin typeface="Cormorant Garamond"/>
                <a:ea typeface="Cormorant Garamond"/>
                <a:cs typeface="Cormorant Garamond"/>
                <a:sym typeface="Cormorant Garamond"/>
              </a:rPr>
              <a:t>Jamie Miranda</a:t>
            </a:r>
            <a:endParaRPr/>
          </a:p>
        </p:txBody>
      </p:sp>
      <p:sp>
        <p:nvSpPr>
          <p:cNvPr id="325" name="Google Shape;325;p28"/>
          <p:cNvSpPr txBox="1"/>
          <p:nvPr/>
        </p:nvSpPr>
        <p:spPr>
          <a:xfrm>
            <a:off x="1028700" y="7227223"/>
            <a:ext cx="4048125" cy="824865"/>
          </a:xfrm>
          <a:prstGeom prst="rect">
            <a:avLst/>
          </a:prstGeom>
          <a:noFill/>
          <a:ln>
            <a:noFill/>
          </a:ln>
        </p:spPr>
        <p:txBody>
          <a:bodyPr anchorCtr="0" anchor="t" bIns="0" lIns="0" spcFirstLastPara="1" rIns="0" wrap="square" tIns="0">
            <a:spAutoFit/>
          </a:bodyPr>
          <a:lstStyle/>
          <a:p>
            <a:pPr indent="0" lvl="0" marL="0" marR="0" rtl="0" algn="l">
              <a:lnSpc>
                <a:spcPct val="140016"/>
              </a:lnSpc>
              <a:spcBef>
                <a:spcPts val="0"/>
              </a:spcBef>
              <a:spcAft>
                <a:spcPts val="0"/>
              </a:spcAft>
              <a:buNone/>
            </a:pPr>
            <a:r>
              <a:rPr b="0" i="0" lang="en-US" sz="2399" u="none" cap="none" strike="noStrike">
                <a:solidFill>
                  <a:srgbClr val="373236"/>
                </a:solidFill>
                <a:latin typeface="Cormorant Garamond"/>
                <a:ea typeface="Cormorant Garamond"/>
                <a:cs typeface="Cormorant Garamond"/>
                <a:sym typeface="Cormorant Garamond"/>
              </a:rPr>
              <a:t>E : hello@reallygreatsite.com</a:t>
            </a:r>
            <a:endParaRPr/>
          </a:p>
          <a:p>
            <a:pPr indent="0" lvl="0" marL="0" marR="0" rtl="0" algn="l">
              <a:lnSpc>
                <a:spcPct val="140016"/>
              </a:lnSpc>
              <a:spcBef>
                <a:spcPts val="0"/>
              </a:spcBef>
              <a:spcAft>
                <a:spcPts val="0"/>
              </a:spcAft>
              <a:buNone/>
            </a:pPr>
            <a:r>
              <a:rPr b="0" i="0" lang="en-US" sz="2399" u="none" cap="none" strike="noStrike">
                <a:solidFill>
                  <a:srgbClr val="373236"/>
                </a:solidFill>
                <a:latin typeface="Cormorant Garamond"/>
                <a:ea typeface="Cormorant Garamond"/>
                <a:cs typeface="Cormorant Garamond"/>
                <a:sym typeface="Cormorant Garamond"/>
              </a:rPr>
              <a:t>P : 123-456-7890</a:t>
            </a:r>
            <a:endParaRPr/>
          </a:p>
        </p:txBody>
      </p:sp>
      <p:sp>
        <p:nvSpPr>
          <p:cNvPr id="326" name="Google Shape;326;p28"/>
          <p:cNvSpPr txBox="1"/>
          <p:nvPr/>
        </p:nvSpPr>
        <p:spPr>
          <a:xfrm>
            <a:off x="5617431" y="7227223"/>
            <a:ext cx="4052380" cy="824865"/>
          </a:xfrm>
          <a:prstGeom prst="rect">
            <a:avLst/>
          </a:prstGeom>
          <a:noFill/>
          <a:ln>
            <a:noFill/>
          </a:ln>
        </p:spPr>
        <p:txBody>
          <a:bodyPr anchorCtr="0" anchor="t" bIns="0" lIns="0" spcFirstLastPara="1" rIns="0" wrap="square" tIns="0">
            <a:spAutoFit/>
          </a:bodyPr>
          <a:lstStyle/>
          <a:p>
            <a:pPr indent="0" lvl="0" marL="0" marR="0" rtl="0" algn="l">
              <a:lnSpc>
                <a:spcPct val="140016"/>
              </a:lnSpc>
              <a:spcBef>
                <a:spcPts val="0"/>
              </a:spcBef>
              <a:spcAft>
                <a:spcPts val="0"/>
              </a:spcAft>
              <a:buNone/>
            </a:pPr>
            <a:r>
              <a:rPr b="0" i="0" lang="en-US" sz="2399" u="none" cap="none" strike="noStrike">
                <a:solidFill>
                  <a:srgbClr val="373236"/>
                </a:solidFill>
                <a:latin typeface="Cormorant Garamond"/>
                <a:ea typeface="Cormorant Garamond"/>
                <a:cs typeface="Cormorant Garamond"/>
                <a:sym typeface="Cormorant Garamond"/>
              </a:rPr>
              <a:t>E : hello@reallygreatsite.com</a:t>
            </a:r>
            <a:endParaRPr/>
          </a:p>
          <a:p>
            <a:pPr indent="0" lvl="0" marL="0" marR="0" rtl="0" algn="l">
              <a:lnSpc>
                <a:spcPct val="140016"/>
              </a:lnSpc>
              <a:spcBef>
                <a:spcPts val="0"/>
              </a:spcBef>
              <a:spcAft>
                <a:spcPts val="0"/>
              </a:spcAft>
              <a:buNone/>
            </a:pPr>
            <a:r>
              <a:rPr b="0" i="0" lang="en-US" sz="2399" u="none" cap="none" strike="noStrike">
                <a:solidFill>
                  <a:srgbClr val="373236"/>
                </a:solidFill>
                <a:latin typeface="Cormorant Garamond"/>
                <a:ea typeface="Cormorant Garamond"/>
                <a:cs typeface="Cormorant Garamond"/>
                <a:sym typeface="Cormorant Garamond"/>
              </a:rPr>
              <a:t>P : 123-456-7890</a:t>
            </a:r>
            <a:endParaRPr/>
          </a:p>
        </p:txBody>
      </p:sp>
      <p:pic>
        <p:nvPicPr>
          <p:cNvPr id="327" name="Google Shape;327;p28"/>
          <p:cNvPicPr preferRelativeResize="0"/>
          <p:nvPr/>
        </p:nvPicPr>
        <p:blipFill>
          <a:blip r:embed="rId5">
            <a:alphaModFix/>
          </a:blip>
          <a:stretch>
            <a:fillRect/>
          </a:stretch>
        </p:blipFill>
        <p:spPr>
          <a:xfrm>
            <a:off x="9873925" y="1696225"/>
            <a:ext cx="494077" cy="677599"/>
          </a:xfrm>
          <a:prstGeom prst="rect">
            <a:avLst/>
          </a:prstGeom>
          <a:noFill/>
          <a:ln>
            <a:noFill/>
          </a:ln>
        </p:spPr>
      </p:pic>
    </p:spTree>
  </p:cSld>
  <p:clrMapOvr>
    <a:masterClrMapping/>
  </p:clrMapOvr>
  <p:transition spd="slow">
    <p:push/>
  </p:transition>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DE8ED"/>
        </a:solidFill>
      </p:bgPr>
    </p:bg>
    <p:spTree>
      <p:nvGrpSpPr>
        <p:cNvPr id="331" name="Shape 331"/>
        <p:cNvGrpSpPr/>
        <p:nvPr/>
      </p:nvGrpSpPr>
      <p:grpSpPr>
        <a:xfrm>
          <a:off x="0" y="0"/>
          <a:ext cx="0" cy="0"/>
          <a:chOff x="0" y="0"/>
          <a:chExt cx="0" cy="0"/>
        </a:xfrm>
      </p:grpSpPr>
      <p:sp>
        <p:nvSpPr>
          <p:cNvPr id="332" name="Google Shape;332;p29"/>
          <p:cNvSpPr txBox="1"/>
          <p:nvPr/>
        </p:nvSpPr>
        <p:spPr>
          <a:xfrm>
            <a:off x="1028700" y="845522"/>
            <a:ext cx="6648122" cy="1203325"/>
          </a:xfrm>
          <a:prstGeom prst="rect">
            <a:avLst/>
          </a:prstGeom>
          <a:noFill/>
          <a:ln>
            <a:noFill/>
          </a:ln>
        </p:spPr>
        <p:txBody>
          <a:bodyPr anchorCtr="0" anchor="t" bIns="0" lIns="0" spcFirstLastPara="1" rIns="0" wrap="square" tIns="0">
            <a:spAutoFit/>
          </a:bodyPr>
          <a:lstStyle/>
          <a:p>
            <a:pPr indent="0" lvl="0" marL="0" marR="0" rtl="0" algn="just">
              <a:lnSpc>
                <a:spcPct val="140005"/>
              </a:lnSpc>
              <a:spcBef>
                <a:spcPts val="0"/>
              </a:spcBef>
              <a:spcAft>
                <a:spcPts val="0"/>
              </a:spcAft>
              <a:buNone/>
            </a:pPr>
            <a:r>
              <a:rPr b="1" i="0" lang="en-US" sz="6999" u="none" cap="none" strike="noStrike">
                <a:solidFill>
                  <a:srgbClr val="373236"/>
                </a:solidFill>
                <a:latin typeface="Exo 2"/>
                <a:ea typeface="Exo 2"/>
                <a:cs typeface="Exo 2"/>
                <a:sym typeface="Exo 2"/>
              </a:rPr>
              <a:t>Resource Page</a:t>
            </a:r>
            <a:endParaRPr/>
          </a:p>
        </p:txBody>
      </p:sp>
      <p:sp>
        <p:nvSpPr>
          <p:cNvPr id="333" name="Google Shape;333;p29"/>
          <p:cNvSpPr txBox="1"/>
          <p:nvPr/>
        </p:nvSpPr>
        <p:spPr>
          <a:xfrm>
            <a:off x="1028700" y="2191722"/>
            <a:ext cx="7203674" cy="405765"/>
          </a:xfrm>
          <a:prstGeom prst="rect">
            <a:avLst/>
          </a:prstGeom>
          <a:noFill/>
          <a:ln>
            <a:noFill/>
          </a:ln>
        </p:spPr>
        <p:txBody>
          <a:bodyPr anchorCtr="0" anchor="t" bIns="0" lIns="0" spcFirstLastPara="1" rIns="0" wrap="square" tIns="0">
            <a:spAutoFit/>
          </a:bodyPr>
          <a:lstStyle/>
          <a:p>
            <a:pPr indent="0" lvl="0" marL="0" marR="0" rtl="0" algn="l">
              <a:lnSpc>
                <a:spcPct val="139958"/>
              </a:lnSpc>
              <a:spcBef>
                <a:spcPts val="0"/>
              </a:spcBef>
              <a:spcAft>
                <a:spcPts val="0"/>
              </a:spcAft>
              <a:buNone/>
            </a:pPr>
            <a:r>
              <a:rPr b="0" i="0" lang="en-US" sz="2400" u="none" cap="none" strike="noStrike">
                <a:solidFill>
                  <a:srgbClr val="373236"/>
                </a:solidFill>
                <a:latin typeface="Cormorant Garamond"/>
                <a:ea typeface="Cormorant Garamond"/>
                <a:cs typeface="Cormorant Garamond"/>
                <a:sym typeface="Cormorant Garamond"/>
              </a:rPr>
              <a:t>Use these design resources in your Canva presentation.</a:t>
            </a:r>
            <a:endParaRPr/>
          </a:p>
        </p:txBody>
      </p:sp>
      <p:sp>
        <p:nvSpPr>
          <p:cNvPr id="334" name="Google Shape;334;p29"/>
          <p:cNvSpPr txBox="1"/>
          <p:nvPr/>
        </p:nvSpPr>
        <p:spPr>
          <a:xfrm>
            <a:off x="1028700" y="6728641"/>
            <a:ext cx="4856987" cy="405765"/>
          </a:xfrm>
          <a:prstGeom prst="rect">
            <a:avLst/>
          </a:prstGeom>
          <a:noFill/>
          <a:ln>
            <a:noFill/>
          </a:ln>
        </p:spPr>
        <p:txBody>
          <a:bodyPr anchorCtr="0" anchor="t" bIns="0" lIns="0" spcFirstLastPara="1" rIns="0" wrap="square" tIns="0">
            <a:spAutoFit/>
          </a:bodyPr>
          <a:lstStyle/>
          <a:p>
            <a:pPr indent="0" lvl="0" marL="0" marR="0" rtl="0" algn="l">
              <a:lnSpc>
                <a:spcPct val="139958"/>
              </a:lnSpc>
              <a:spcBef>
                <a:spcPts val="0"/>
              </a:spcBef>
              <a:spcAft>
                <a:spcPts val="0"/>
              </a:spcAft>
              <a:buNone/>
            </a:pPr>
            <a:r>
              <a:rPr b="0" i="0" lang="en-US" sz="2400" u="none" cap="none" strike="noStrike">
                <a:solidFill>
                  <a:srgbClr val="373236"/>
                </a:solidFill>
                <a:latin typeface="Cormorant Garamond"/>
                <a:ea typeface="Cormorant Garamond"/>
                <a:cs typeface="Cormorant Garamond"/>
                <a:sym typeface="Cormorant Garamond"/>
              </a:rPr>
              <a:t>You can find these fonts online too.</a:t>
            </a:r>
            <a:endParaRPr/>
          </a:p>
        </p:txBody>
      </p:sp>
      <p:sp>
        <p:nvSpPr>
          <p:cNvPr id="335" name="Google Shape;335;p29"/>
          <p:cNvSpPr txBox="1"/>
          <p:nvPr/>
        </p:nvSpPr>
        <p:spPr>
          <a:xfrm>
            <a:off x="1028700" y="3539749"/>
            <a:ext cx="4263000" cy="794100"/>
          </a:xfrm>
          <a:prstGeom prst="rect">
            <a:avLst/>
          </a:prstGeom>
          <a:noFill/>
          <a:ln>
            <a:noFill/>
          </a:ln>
        </p:spPr>
        <p:txBody>
          <a:bodyPr anchorCtr="0" anchor="t" bIns="0" lIns="0" spcFirstLastPara="1" rIns="0" wrap="square" tIns="0">
            <a:spAutoFit/>
          </a:bodyPr>
          <a:lstStyle/>
          <a:p>
            <a:pPr indent="0" lvl="0" marL="0" marR="0" rtl="0" algn="l">
              <a:lnSpc>
                <a:spcPct val="115000"/>
              </a:lnSpc>
              <a:spcBef>
                <a:spcPts val="0"/>
              </a:spcBef>
              <a:spcAft>
                <a:spcPts val="0"/>
              </a:spcAft>
              <a:buNone/>
            </a:pPr>
            <a:r>
              <a:rPr b="0" i="0" lang="en-US" sz="2400" u="none" cap="none" strike="noStrike">
                <a:solidFill>
                  <a:srgbClr val="373236"/>
                </a:solidFill>
                <a:latin typeface="Cormorant Garamond"/>
                <a:ea typeface="Cormorant Garamond"/>
                <a:cs typeface="Cormorant Garamond"/>
                <a:sym typeface="Cormorant Garamond"/>
              </a:rPr>
              <a:t>This presentation template</a:t>
            </a:r>
            <a:endParaRPr/>
          </a:p>
          <a:p>
            <a:pPr indent="0" lvl="0" marL="0" marR="0" rtl="0" algn="l">
              <a:lnSpc>
                <a:spcPct val="115000"/>
              </a:lnSpc>
              <a:spcBef>
                <a:spcPts val="0"/>
              </a:spcBef>
              <a:spcAft>
                <a:spcPts val="0"/>
              </a:spcAft>
              <a:buNone/>
            </a:pPr>
            <a:r>
              <a:rPr b="0" i="0" lang="en-US" sz="2400" u="none" cap="none" strike="noStrike">
                <a:solidFill>
                  <a:srgbClr val="373236"/>
                </a:solidFill>
                <a:latin typeface="Cormorant Garamond"/>
                <a:ea typeface="Cormorant Garamond"/>
                <a:cs typeface="Cormorant Garamond"/>
                <a:sym typeface="Cormorant Garamond"/>
              </a:rPr>
              <a:t>uses the following free fonts:</a:t>
            </a:r>
            <a:endParaRPr/>
          </a:p>
        </p:txBody>
      </p:sp>
      <p:sp>
        <p:nvSpPr>
          <p:cNvPr id="336" name="Google Shape;336;p29"/>
          <p:cNvSpPr txBox="1"/>
          <p:nvPr/>
        </p:nvSpPr>
        <p:spPr>
          <a:xfrm>
            <a:off x="1028700" y="2941879"/>
            <a:ext cx="5124756" cy="523875"/>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US" sz="3000" u="none" cap="none" strike="noStrike">
                <a:solidFill>
                  <a:srgbClr val="373236"/>
                </a:solidFill>
                <a:latin typeface="Cormorant Garamond"/>
                <a:ea typeface="Cormorant Garamond"/>
                <a:cs typeface="Cormorant Garamond"/>
                <a:sym typeface="Cormorant Garamond"/>
              </a:rPr>
              <a:t>Fonts</a:t>
            </a:r>
            <a:endParaRPr/>
          </a:p>
        </p:txBody>
      </p:sp>
      <p:sp>
        <p:nvSpPr>
          <p:cNvPr id="337" name="Google Shape;337;p29"/>
          <p:cNvSpPr txBox="1"/>
          <p:nvPr/>
        </p:nvSpPr>
        <p:spPr>
          <a:xfrm>
            <a:off x="1028700" y="7383374"/>
            <a:ext cx="1540028" cy="523875"/>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US" sz="3000" u="none" cap="none" strike="noStrike">
                <a:solidFill>
                  <a:srgbClr val="373236"/>
                </a:solidFill>
                <a:latin typeface="Cormorant Garamond"/>
                <a:ea typeface="Cormorant Garamond"/>
                <a:cs typeface="Cormorant Garamond"/>
                <a:sym typeface="Cormorant Garamond"/>
              </a:rPr>
              <a:t>Colors</a:t>
            </a:r>
            <a:endParaRPr/>
          </a:p>
        </p:txBody>
      </p:sp>
      <p:sp>
        <p:nvSpPr>
          <p:cNvPr id="338" name="Google Shape;338;p29"/>
          <p:cNvSpPr txBox="1"/>
          <p:nvPr/>
        </p:nvSpPr>
        <p:spPr>
          <a:xfrm>
            <a:off x="1028700" y="4561703"/>
            <a:ext cx="1658400" cy="1699200"/>
          </a:xfrm>
          <a:prstGeom prst="rect">
            <a:avLst/>
          </a:prstGeom>
          <a:noFill/>
          <a:ln>
            <a:noFill/>
          </a:ln>
        </p:spPr>
        <p:txBody>
          <a:bodyPr anchorCtr="0" anchor="t" bIns="0" lIns="0" spcFirstLastPara="1" rIns="0" wrap="square" tIns="0">
            <a:spAutoFit/>
          </a:bodyPr>
          <a:lstStyle/>
          <a:p>
            <a:pPr indent="0" lvl="0" marL="0" marR="0" rtl="0" algn="l">
              <a:lnSpc>
                <a:spcPct val="180000"/>
              </a:lnSpc>
              <a:spcBef>
                <a:spcPts val="0"/>
              </a:spcBef>
              <a:spcAft>
                <a:spcPts val="0"/>
              </a:spcAft>
              <a:buNone/>
            </a:pPr>
            <a:r>
              <a:rPr b="1" i="0" lang="en-US" sz="2400" u="none" cap="none" strike="noStrike">
                <a:solidFill>
                  <a:srgbClr val="373236"/>
                </a:solidFill>
                <a:latin typeface="Cormorant Garamond"/>
                <a:ea typeface="Cormorant Garamond"/>
                <a:cs typeface="Cormorant Garamond"/>
                <a:sym typeface="Cormorant Garamond"/>
              </a:rPr>
              <a:t>Titles:</a:t>
            </a:r>
            <a:endParaRPr/>
          </a:p>
          <a:p>
            <a:pPr indent="0" lvl="0" marL="0" marR="0" rtl="0" algn="l">
              <a:lnSpc>
                <a:spcPct val="180000"/>
              </a:lnSpc>
              <a:spcBef>
                <a:spcPts val="0"/>
              </a:spcBef>
              <a:spcAft>
                <a:spcPts val="0"/>
              </a:spcAft>
              <a:buNone/>
            </a:pPr>
            <a:r>
              <a:rPr b="1" i="0" lang="en-US" sz="2400" u="none" cap="none" strike="noStrike">
                <a:solidFill>
                  <a:srgbClr val="373236"/>
                </a:solidFill>
                <a:latin typeface="Cormorant Garamond"/>
                <a:ea typeface="Cormorant Garamond"/>
                <a:cs typeface="Cormorant Garamond"/>
                <a:sym typeface="Cormorant Garamond"/>
              </a:rPr>
              <a:t>Headers:</a:t>
            </a:r>
            <a:endParaRPr/>
          </a:p>
          <a:p>
            <a:pPr indent="0" lvl="0" marL="0" marR="0" rtl="0" algn="l">
              <a:lnSpc>
                <a:spcPct val="180000"/>
              </a:lnSpc>
              <a:spcBef>
                <a:spcPts val="0"/>
              </a:spcBef>
              <a:spcAft>
                <a:spcPts val="0"/>
              </a:spcAft>
              <a:buNone/>
            </a:pPr>
            <a:r>
              <a:rPr b="1" i="0" lang="en-US" sz="2400" u="none" cap="none" strike="noStrike">
                <a:solidFill>
                  <a:srgbClr val="373236"/>
                </a:solidFill>
                <a:latin typeface="Cormorant Garamond"/>
                <a:ea typeface="Cormorant Garamond"/>
                <a:cs typeface="Cormorant Garamond"/>
                <a:sym typeface="Cormorant Garamond"/>
              </a:rPr>
              <a:t>Body:</a:t>
            </a:r>
            <a:endParaRPr/>
          </a:p>
        </p:txBody>
      </p:sp>
      <p:sp>
        <p:nvSpPr>
          <p:cNvPr id="339" name="Google Shape;339;p29"/>
          <p:cNvSpPr txBox="1"/>
          <p:nvPr/>
        </p:nvSpPr>
        <p:spPr>
          <a:xfrm>
            <a:off x="8232374" y="2941879"/>
            <a:ext cx="2729973" cy="523875"/>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US" sz="3000" u="none" cap="none" strike="noStrike">
                <a:solidFill>
                  <a:srgbClr val="373236"/>
                </a:solidFill>
                <a:latin typeface="Cormorant Garamond"/>
                <a:ea typeface="Cormorant Garamond"/>
                <a:cs typeface="Cormorant Garamond"/>
                <a:sym typeface="Cormorant Garamond"/>
              </a:rPr>
              <a:t>Design Elements</a:t>
            </a:r>
            <a:endParaRPr/>
          </a:p>
        </p:txBody>
      </p:sp>
      <p:sp>
        <p:nvSpPr>
          <p:cNvPr id="340" name="Google Shape;340;p29"/>
          <p:cNvSpPr/>
          <p:nvPr/>
        </p:nvSpPr>
        <p:spPr>
          <a:xfrm>
            <a:off x="3934801" y="8097749"/>
            <a:ext cx="838159" cy="838159"/>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7A8B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9"/>
          <p:cNvSpPr/>
          <p:nvPr/>
        </p:nvSpPr>
        <p:spPr>
          <a:xfrm>
            <a:off x="4903502" y="8097749"/>
            <a:ext cx="838159" cy="838159"/>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7661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9"/>
          <p:cNvSpPr/>
          <p:nvPr/>
        </p:nvSpPr>
        <p:spPr>
          <a:xfrm>
            <a:off x="1997400" y="8097749"/>
            <a:ext cx="838159" cy="838159"/>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732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9"/>
          <p:cNvSpPr/>
          <p:nvPr/>
        </p:nvSpPr>
        <p:spPr>
          <a:xfrm>
            <a:off x="5872202" y="8097749"/>
            <a:ext cx="838159" cy="838159"/>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DB2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9"/>
          <p:cNvSpPr/>
          <p:nvPr/>
        </p:nvSpPr>
        <p:spPr>
          <a:xfrm>
            <a:off x="1028700" y="8097749"/>
            <a:ext cx="838159" cy="838159"/>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DE8ED"/>
          </a:solidFill>
          <a:ln cap="sq" cmpd="sng" w="38100">
            <a:solidFill>
              <a:srgbClr val="373236"/>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9"/>
          <p:cNvSpPr/>
          <p:nvPr/>
        </p:nvSpPr>
        <p:spPr>
          <a:xfrm>
            <a:off x="2966101" y="8097749"/>
            <a:ext cx="838159" cy="838159"/>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F9B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9"/>
          <p:cNvSpPr txBox="1"/>
          <p:nvPr/>
        </p:nvSpPr>
        <p:spPr>
          <a:xfrm>
            <a:off x="2568732" y="5204640"/>
            <a:ext cx="1320230" cy="603250"/>
          </a:xfrm>
          <a:prstGeom prst="rect">
            <a:avLst/>
          </a:prstGeom>
          <a:noFill/>
          <a:ln>
            <a:noFill/>
          </a:ln>
        </p:spPr>
        <p:txBody>
          <a:bodyPr anchorCtr="0" anchor="t" bIns="0" lIns="0" spcFirstLastPara="1" rIns="0" wrap="square" tIns="0">
            <a:spAutoFit/>
          </a:bodyPr>
          <a:lstStyle/>
          <a:p>
            <a:pPr indent="0" lvl="0" marL="0" marR="0" rtl="0" algn="l">
              <a:lnSpc>
                <a:spcPct val="209043"/>
              </a:lnSpc>
              <a:spcBef>
                <a:spcPts val="0"/>
              </a:spcBef>
              <a:spcAft>
                <a:spcPts val="0"/>
              </a:spcAft>
              <a:buNone/>
            </a:pPr>
            <a:r>
              <a:rPr b="1" i="0" lang="en-US" sz="2499" u="none" cap="none" strike="noStrike">
                <a:solidFill>
                  <a:srgbClr val="373236"/>
                </a:solidFill>
                <a:latin typeface="Exo 2"/>
                <a:ea typeface="Exo 2"/>
                <a:cs typeface="Exo 2"/>
                <a:sym typeface="Exo 2"/>
              </a:rPr>
              <a:t>Exo 2</a:t>
            </a:r>
            <a:endParaRPr/>
          </a:p>
        </p:txBody>
      </p:sp>
      <p:sp>
        <p:nvSpPr>
          <p:cNvPr id="347" name="Google Shape;347;p29"/>
          <p:cNvSpPr txBox="1"/>
          <p:nvPr/>
        </p:nvSpPr>
        <p:spPr>
          <a:xfrm>
            <a:off x="2568728" y="5934890"/>
            <a:ext cx="3316950" cy="584200"/>
          </a:xfrm>
          <a:prstGeom prst="rect">
            <a:avLst/>
          </a:prstGeom>
          <a:noFill/>
          <a:ln>
            <a:noFill/>
          </a:ln>
        </p:spPr>
        <p:txBody>
          <a:bodyPr anchorCtr="0" anchor="t" bIns="0" lIns="0" spcFirstLastPara="1" rIns="0" wrap="square" tIns="0">
            <a:spAutoFit/>
          </a:bodyPr>
          <a:lstStyle/>
          <a:p>
            <a:pPr indent="0" lvl="0" marL="0" marR="0" rtl="0" algn="l">
              <a:lnSpc>
                <a:spcPct val="209043"/>
              </a:lnSpc>
              <a:spcBef>
                <a:spcPts val="0"/>
              </a:spcBef>
              <a:spcAft>
                <a:spcPts val="0"/>
              </a:spcAft>
              <a:buNone/>
            </a:pPr>
            <a:r>
              <a:rPr b="1" i="0" lang="en-US" sz="2499" u="none" cap="none" strike="noStrike">
                <a:solidFill>
                  <a:srgbClr val="373236"/>
                </a:solidFill>
                <a:latin typeface="Cormorant Garamond"/>
                <a:ea typeface="Cormorant Garamond"/>
                <a:cs typeface="Cormorant Garamond"/>
                <a:sym typeface="Cormorant Garamond"/>
              </a:rPr>
              <a:t>Cormorant Garamond</a:t>
            </a:r>
            <a:endParaRPr/>
          </a:p>
        </p:txBody>
      </p:sp>
      <p:sp>
        <p:nvSpPr>
          <p:cNvPr id="348" name="Google Shape;348;p29"/>
          <p:cNvSpPr txBox="1"/>
          <p:nvPr/>
        </p:nvSpPr>
        <p:spPr>
          <a:xfrm>
            <a:off x="2568728" y="4560820"/>
            <a:ext cx="1320230" cy="603250"/>
          </a:xfrm>
          <a:prstGeom prst="rect">
            <a:avLst/>
          </a:prstGeom>
          <a:noFill/>
          <a:ln>
            <a:noFill/>
          </a:ln>
        </p:spPr>
        <p:txBody>
          <a:bodyPr anchorCtr="0" anchor="t" bIns="0" lIns="0" spcFirstLastPara="1" rIns="0" wrap="square" tIns="0">
            <a:spAutoFit/>
          </a:bodyPr>
          <a:lstStyle/>
          <a:p>
            <a:pPr indent="0" lvl="0" marL="0" marR="0" rtl="0" algn="l">
              <a:lnSpc>
                <a:spcPct val="209043"/>
              </a:lnSpc>
              <a:spcBef>
                <a:spcPts val="0"/>
              </a:spcBef>
              <a:spcAft>
                <a:spcPts val="0"/>
              </a:spcAft>
              <a:buNone/>
            </a:pPr>
            <a:r>
              <a:rPr b="1" i="0" lang="en-US" sz="2499" u="none" cap="none" strike="noStrike">
                <a:solidFill>
                  <a:srgbClr val="373236"/>
                </a:solidFill>
                <a:latin typeface="Exo 2"/>
                <a:ea typeface="Exo 2"/>
                <a:cs typeface="Exo 2"/>
                <a:sym typeface="Exo 2"/>
              </a:rPr>
              <a:t>Exo 2</a:t>
            </a:r>
            <a:endParaRPr/>
          </a:p>
        </p:txBody>
      </p:sp>
      <p:pic>
        <p:nvPicPr>
          <p:cNvPr id="349" name="Google Shape;349;p29"/>
          <p:cNvPicPr preferRelativeResize="0"/>
          <p:nvPr/>
        </p:nvPicPr>
        <p:blipFill>
          <a:blip r:embed="rId3">
            <a:alphaModFix/>
          </a:blip>
          <a:stretch>
            <a:fillRect/>
          </a:stretch>
        </p:blipFill>
        <p:spPr>
          <a:xfrm>
            <a:off x="8238450" y="6695900"/>
            <a:ext cx="1451400" cy="1451400"/>
          </a:xfrm>
          <a:prstGeom prst="rect">
            <a:avLst/>
          </a:prstGeom>
          <a:noFill/>
          <a:ln>
            <a:noFill/>
          </a:ln>
        </p:spPr>
      </p:pic>
      <p:pic>
        <p:nvPicPr>
          <p:cNvPr id="350" name="Google Shape;350;p29"/>
          <p:cNvPicPr preferRelativeResize="0"/>
          <p:nvPr/>
        </p:nvPicPr>
        <p:blipFill>
          <a:blip r:embed="rId4">
            <a:alphaModFix/>
          </a:blip>
          <a:stretch>
            <a:fillRect/>
          </a:stretch>
        </p:blipFill>
        <p:spPr>
          <a:xfrm>
            <a:off x="8232374" y="3810151"/>
            <a:ext cx="3834601" cy="2541344"/>
          </a:xfrm>
          <a:prstGeom prst="rect">
            <a:avLst/>
          </a:prstGeom>
          <a:noFill/>
          <a:ln>
            <a:noFill/>
          </a:ln>
        </p:spPr>
      </p:pic>
      <p:pic>
        <p:nvPicPr>
          <p:cNvPr id="351" name="Google Shape;351;p29"/>
          <p:cNvPicPr preferRelativeResize="0"/>
          <p:nvPr/>
        </p:nvPicPr>
        <p:blipFill>
          <a:blip r:embed="rId5">
            <a:alphaModFix/>
          </a:blip>
          <a:stretch>
            <a:fillRect/>
          </a:stretch>
        </p:blipFill>
        <p:spPr>
          <a:xfrm>
            <a:off x="12583501" y="3810151"/>
            <a:ext cx="3807375" cy="2541349"/>
          </a:xfrm>
          <a:prstGeom prst="rect">
            <a:avLst/>
          </a:prstGeom>
          <a:noFill/>
          <a:ln>
            <a:noFill/>
          </a:ln>
        </p:spPr>
      </p:pic>
      <p:pic>
        <p:nvPicPr>
          <p:cNvPr id="352" name="Google Shape;352;p29"/>
          <p:cNvPicPr preferRelativeResize="0"/>
          <p:nvPr/>
        </p:nvPicPr>
        <p:blipFill>
          <a:blip r:embed="rId6">
            <a:alphaModFix/>
          </a:blip>
          <a:stretch>
            <a:fillRect/>
          </a:stretch>
        </p:blipFill>
        <p:spPr>
          <a:xfrm>
            <a:off x="10522750" y="6973326"/>
            <a:ext cx="1926346" cy="1124426"/>
          </a:xfrm>
          <a:prstGeom prst="rect">
            <a:avLst/>
          </a:prstGeom>
          <a:noFill/>
          <a:ln>
            <a:noFill/>
          </a:ln>
        </p:spPr>
      </p:pic>
      <p:pic>
        <p:nvPicPr>
          <p:cNvPr id="353" name="Google Shape;353;p29"/>
          <p:cNvPicPr preferRelativeResize="0"/>
          <p:nvPr/>
        </p:nvPicPr>
        <p:blipFill>
          <a:blip r:embed="rId7">
            <a:alphaModFix/>
          </a:blip>
          <a:stretch>
            <a:fillRect/>
          </a:stretch>
        </p:blipFill>
        <p:spPr>
          <a:xfrm>
            <a:off x="13389175" y="6808123"/>
            <a:ext cx="1058526" cy="1451394"/>
          </a:xfrm>
          <a:prstGeom prst="rect">
            <a:avLst/>
          </a:prstGeom>
          <a:noFill/>
          <a:ln>
            <a:noFill/>
          </a:ln>
        </p:spPr>
      </p:pic>
      <p:pic>
        <p:nvPicPr>
          <p:cNvPr id="354" name="Google Shape;354;p29"/>
          <p:cNvPicPr preferRelativeResize="0"/>
          <p:nvPr/>
        </p:nvPicPr>
        <p:blipFill>
          <a:blip r:embed="rId8">
            <a:alphaModFix/>
          </a:blip>
          <a:stretch>
            <a:fillRect/>
          </a:stretch>
        </p:blipFill>
        <p:spPr>
          <a:xfrm>
            <a:off x="15359573" y="6808124"/>
            <a:ext cx="1058526" cy="1301248"/>
          </a:xfrm>
          <a:prstGeom prst="rect">
            <a:avLst/>
          </a:prstGeom>
          <a:noFill/>
          <a:ln>
            <a:noFill/>
          </a:ln>
        </p:spPr>
      </p:pic>
    </p:spTree>
  </p:cSld>
  <p:clrMapOvr>
    <a:masterClrMapping/>
  </p:clrMapOvr>
  <p:transition spd="slow">
    <p:push/>
  </p:transition>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 name="Shape 358"/>
        <p:cNvGrpSpPr/>
        <p:nvPr/>
      </p:nvGrpSpPr>
      <p:grpSpPr>
        <a:xfrm>
          <a:off x="0" y="0"/>
          <a:ext cx="0" cy="0"/>
          <a:chOff x="0" y="0"/>
          <a:chExt cx="0" cy="0"/>
        </a:xfrm>
      </p:grpSpPr>
      <p:pic>
        <p:nvPicPr>
          <p:cNvPr id="359" name="Google Shape;359;p30"/>
          <p:cNvPicPr preferRelativeResize="0"/>
          <p:nvPr/>
        </p:nvPicPr>
        <p:blipFill>
          <a:blip r:embed="rId3">
            <a:alphaModFix/>
          </a:blip>
          <a:stretch>
            <a:fillRect/>
          </a:stretch>
        </p:blipFill>
        <p:spPr>
          <a:xfrm>
            <a:off x="0" y="0"/>
            <a:ext cx="18288000" cy="10287000"/>
          </a:xfrm>
          <a:prstGeom prst="rect">
            <a:avLst/>
          </a:prstGeom>
          <a:noFill/>
          <a:ln>
            <a:noFill/>
          </a:ln>
        </p:spPr>
      </p:pic>
      <p:sp>
        <p:nvSpPr>
          <p:cNvPr id="360" name="Google Shape;360;p30"/>
          <p:cNvSpPr/>
          <p:nvPr/>
        </p:nvSpPr>
        <p:spPr>
          <a:xfrm>
            <a:off x="1399442" y="1308839"/>
            <a:ext cx="10440723" cy="486477"/>
          </a:xfrm>
          <a:custGeom>
            <a:rect b="b" l="l" r="r" t="t"/>
            <a:pathLst>
              <a:path extrusionOk="0" h="128126" w="2749820">
                <a:moveTo>
                  <a:pt x="0" y="0"/>
                </a:moveTo>
                <a:lnTo>
                  <a:pt x="2749820" y="0"/>
                </a:lnTo>
                <a:lnTo>
                  <a:pt x="2749820" y="128126"/>
                </a:lnTo>
                <a:lnTo>
                  <a:pt x="0" y="128126"/>
                </a:lnTo>
                <a:close/>
              </a:path>
            </a:pathLst>
          </a:custGeom>
          <a:solidFill>
            <a:srgbClr val="7A8B6F"/>
          </a:solidFill>
          <a:ln>
            <a:noFill/>
          </a:ln>
        </p:spPr>
      </p:sp>
      <p:sp>
        <p:nvSpPr>
          <p:cNvPr id="361" name="Google Shape;361;p30"/>
          <p:cNvSpPr/>
          <p:nvPr/>
        </p:nvSpPr>
        <p:spPr>
          <a:xfrm>
            <a:off x="1399442" y="1795316"/>
            <a:ext cx="15489218" cy="7463031"/>
          </a:xfrm>
          <a:custGeom>
            <a:rect b="b" l="l" r="r" t="t"/>
            <a:pathLst>
              <a:path extrusionOk="0" h="1965559" w="4079438">
                <a:moveTo>
                  <a:pt x="0" y="0"/>
                </a:moveTo>
                <a:lnTo>
                  <a:pt x="4079438" y="0"/>
                </a:lnTo>
                <a:lnTo>
                  <a:pt x="4079438" y="1965559"/>
                </a:lnTo>
                <a:lnTo>
                  <a:pt x="0" y="1965559"/>
                </a:lnTo>
                <a:close/>
              </a:path>
            </a:pathLst>
          </a:custGeom>
          <a:solidFill>
            <a:srgbClr val="373236"/>
          </a:solidFill>
          <a:ln>
            <a:noFill/>
          </a:ln>
        </p:spPr>
      </p:sp>
      <p:sp>
        <p:nvSpPr>
          <p:cNvPr id="362" name="Google Shape;362;p30"/>
          <p:cNvSpPr/>
          <p:nvPr/>
        </p:nvSpPr>
        <p:spPr>
          <a:xfrm>
            <a:off x="11840164" y="1308839"/>
            <a:ext cx="5048394" cy="486477"/>
          </a:xfrm>
          <a:custGeom>
            <a:rect b="b" l="l" r="r" t="t"/>
            <a:pathLst>
              <a:path extrusionOk="0" h="128126" w="1329618">
                <a:moveTo>
                  <a:pt x="0" y="0"/>
                </a:moveTo>
                <a:lnTo>
                  <a:pt x="1329618" y="0"/>
                </a:lnTo>
                <a:lnTo>
                  <a:pt x="1329618" y="128126"/>
                </a:lnTo>
                <a:lnTo>
                  <a:pt x="0" y="128126"/>
                </a:lnTo>
                <a:close/>
              </a:path>
            </a:pathLst>
          </a:custGeom>
          <a:solidFill>
            <a:srgbClr val="766175"/>
          </a:solidFill>
          <a:ln>
            <a:noFill/>
          </a:ln>
        </p:spPr>
      </p:sp>
      <p:sp>
        <p:nvSpPr>
          <p:cNvPr id="363" name="Google Shape;363;p30"/>
          <p:cNvSpPr txBox="1"/>
          <p:nvPr/>
        </p:nvSpPr>
        <p:spPr>
          <a:xfrm>
            <a:off x="2495928" y="2178224"/>
            <a:ext cx="13296300" cy="10773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i="0" lang="en-US" sz="6999" u="none" cap="none" strike="noStrike">
                <a:solidFill>
                  <a:srgbClr val="DDB272"/>
                </a:solidFill>
                <a:latin typeface="Exo 2"/>
                <a:ea typeface="Exo 2"/>
                <a:cs typeface="Exo 2"/>
                <a:sym typeface="Exo 2"/>
              </a:rPr>
              <a:t>Credits</a:t>
            </a:r>
            <a:endParaRPr/>
          </a:p>
        </p:txBody>
      </p:sp>
      <p:sp>
        <p:nvSpPr>
          <p:cNvPr id="364" name="Google Shape;364;p30"/>
          <p:cNvSpPr txBox="1"/>
          <p:nvPr/>
        </p:nvSpPr>
        <p:spPr>
          <a:xfrm>
            <a:off x="5876601" y="3281125"/>
            <a:ext cx="6534900" cy="992700"/>
          </a:xfrm>
          <a:prstGeom prst="rect">
            <a:avLst/>
          </a:prstGeom>
          <a:noFill/>
          <a:ln>
            <a:noFill/>
          </a:ln>
        </p:spPr>
        <p:txBody>
          <a:bodyPr anchorCtr="0" anchor="t" bIns="0" lIns="0" spcFirstLastPara="1" rIns="0" wrap="square" tIns="0">
            <a:spAutoFit/>
          </a:bodyPr>
          <a:lstStyle/>
          <a:p>
            <a:pPr indent="0" lvl="0" marL="0" marR="0" rtl="0" algn="ctr">
              <a:lnSpc>
                <a:spcPct val="115000"/>
              </a:lnSpc>
              <a:spcBef>
                <a:spcPts val="0"/>
              </a:spcBef>
              <a:spcAft>
                <a:spcPts val="0"/>
              </a:spcAft>
              <a:buNone/>
            </a:pPr>
            <a:r>
              <a:rPr b="0" i="0" lang="en-US" sz="3000" u="none" cap="none" strike="noStrike">
                <a:solidFill>
                  <a:srgbClr val="EDE8ED"/>
                </a:solidFill>
                <a:latin typeface="Cormorant Garamond"/>
                <a:ea typeface="Cormorant Garamond"/>
                <a:cs typeface="Cormorant Garamond"/>
                <a:sym typeface="Cormorant Garamond"/>
              </a:rPr>
              <a:t>This presentation template is free for </a:t>
            </a:r>
            <a:endParaRPr/>
          </a:p>
          <a:p>
            <a:pPr indent="0" lvl="0" marL="0" marR="0" rtl="0" algn="ctr">
              <a:lnSpc>
                <a:spcPct val="115000"/>
              </a:lnSpc>
              <a:spcBef>
                <a:spcPts val="0"/>
              </a:spcBef>
              <a:spcAft>
                <a:spcPts val="0"/>
              </a:spcAft>
              <a:buNone/>
            </a:pPr>
            <a:r>
              <a:rPr b="0" i="0" lang="en-US" sz="3000" u="none" cap="none" strike="noStrike">
                <a:solidFill>
                  <a:srgbClr val="EDE8ED"/>
                </a:solidFill>
                <a:latin typeface="Cormorant Garamond"/>
                <a:ea typeface="Cormorant Garamond"/>
                <a:cs typeface="Cormorant Garamond"/>
                <a:sym typeface="Cormorant Garamond"/>
              </a:rPr>
              <a:t>everyone to use thanks to the following:</a:t>
            </a:r>
            <a:endParaRPr/>
          </a:p>
        </p:txBody>
      </p:sp>
      <p:sp>
        <p:nvSpPr>
          <p:cNvPr id="365" name="Google Shape;365;p30"/>
          <p:cNvSpPr txBox="1"/>
          <p:nvPr/>
        </p:nvSpPr>
        <p:spPr>
          <a:xfrm>
            <a:off x="3617343" y="6964514"/>
            <a:ext cx="3634383" cy="422274"/>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0" i="0" lang="en-US" sz="2500" u="none" cap="none" strike="noStrike">
                <a:solidFill>
                  <a:srgbClr val="EDE8ED"/>
                </a:solidFill>
                <a:latin typeface="Cormorant Garamond"/>
                <a:ea typeface="Cormorant Garamond"/>
                <a:cs typeface="Cormorant Garamond"/>
                <a:sym typeface="Cormorant Garamond"/>
              </a:rPr>
              <a:t>for the presentation template</a:t>
            </a:r>
            <a:endParaRPr/>
          </a:p>
        </p:txBody>
      </p:sp>
      <p:sp>
        <p:nvSpPr>
          <p:cNvPr id="366" name="Google Shape;366;p30"/>
          <p:cNvSpPr txBox="1"/>
          <p:nvPr/>
        </p:nvSpPr>
        <p:spPr>
          <a:xfrm>
            <a:off x="12586477" y="6964514"/>
            <a:ext cx="1886843" cy="422274"/>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0" i="0" lang="en-US" sz="2500" u="none" cap="none" strike="noStrike">
                <a:solidFill>
                  <a:srgbClr val="EDE8ED"/>
                </a:solidFill>
                <a:latin typeface="Cormorant Garamond"/>
                <a:ea typeface="Cormorant Garamond"/>
                <a:cs typeface="Cormorant Garamond"/>
                <a:sym typeface="Cormorant Garamond"/>
              </a:rPr>
              <a:t>For the photos </a:t>
            </a:r>
            <a:endParaRPr/>
          </a:p>
        </p:txBody>
      </p:sp>
      <p:sp>
        <p:nvSpPr>
          <p:cNvPr id="367" name="Google Shape;367;p30"/>
          <p:cNvSpPr txBox="1"/>
          <p:nvPr/>
        </p:nvSpPr>
        <p:spPr>
          <a:xfrm>
            <a:off x="10984081" y="5497367"/>
            <a:ext cx="4886771" cy="887095"/>
          </a:xfrm>
          <a:prstGeom prst="rect">
            <a:avLst/>
          </a:prstGeom>
          <a:noFill/>
          <a:ln>
            <a:noFill/>
          </a:ln>
        </p:spPr>
        <p:txBody>
          <a:bodyPr anchorCtr="0" anchor="t" bIns="0" lIns="0" spcFirstLastPara="1" rIns="0" wrap="square" tIns="0">
            <a:spAutoFit/>
          </a:bodyPr>
          <a:lstStyle/>
          <a:p>
            <a:pPr indent="0" lvl="0" marL="0" marR="0" rtl="0" algn="ctr">
              <a:lnSpc>
                <a:spcPct val="140007"/>
              </a:lnSpc>
              <a:spcBef>
                <a:spcPts val="0"/>
              </a:spcBef>
              <a:spcAft>
                <a:spcPts val="0"/>
              </a:spcAft>
              <a:buNone/>
            </a:pPr>
            <a:r>
              <a:rPr b="1" i="0" lang="en-US" sz="5199" u="none" cap="none" strike="noStrike">
                <a:solidFill>
                  <a:srgbClr val="EDE8ED"/>
                </a:solidFill>
                <a:latin typeface="Cormorant Garamond"/>
                <a:ea typeface="Cormorant Garamond"/>
                <a:cs typeface="Cormorant Garamond"/>
                <a:sym typeface="Cormorant Garamond"/>
              </a:rPr>
              <a:t>Pexels and Pixabay</a:t>
            </a:r>
            <a:endParaRPr/>
          </a:p>
        </p:txBody>
      </p:sp>
      <p:sp>
        <p:nvSpPr>
          <p:cNvPr id="368" name="Google Shape;368;p30"/>
          <p:cNvSpPr txBox="1"/>
          <p:nvPr/>
        </p:nvSpPr>
        <p:spPr>
          <a:xfrm>
            <a:off x="6889650" y="7936225"/>
            <a:ext cx="4508700" cy="5388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i="1" lang="en-US" sz="3500" u="none" cap="none" strike="noStrike">
                <a:solidFill>
                  <a:srgbClr val="DDB272"/>
                </a:solidFill>
                <a:latin typeface="Exo 2"/>
                <a:ea typeface="Exo 2"/>
                <a:cs typeface="Exo 2"/>
                <a:sym typeface="Exo 2"/>
              </a:rPr>
              <a:t>Happy designing!</a:t>
            </a:r>
            <a:endParaRPr/>
          </a:p>
        </p:txBody>
      </p:sp>
      <p:pic>
        <p:nvPicPr>
          <p:cNvPr id="369" name="Google Shape;369;p30"/>
          <p:cNvPicPr preferRelativeResize="0"/>
          <p:nvPr/>
        </p:nvPicPr>
        <p:blipFill>
          <a:blip r:embed="rId4">
            <a:alphaModFix/>
          </a:blip>
          <a:stretch>
            <a:fillRect/>
          </a:stretch>
        </p:blipFill>
        <p:spPr>
          <a:xfrm>
            <a:off x="2426675" y="5326078"/>
            <a:ext cx="5490002" cy="1377855"/>
          </a:xfrm>
          <a:prstGeom prst="rect">
            <a:avLst/>
          </a:prstGeom>
          <a:noFill/>
          <a:ln>
            <a:noFill/>
          </a:ln>
        </p:spPr>
      </p:pic>
    </p:spTree>
  </p:cSld>
  <p:clrMapOvr>
    <a:masterClrMapping/>
  </p:clrMapOvr>
  <p:transition spd="slow">
    <p:push/>
  </p:transition>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pic>
        <p:nvPicPr>
          <p:cNvPr id="95" name="Google Shape;95;p15"/>
          <p:cNvPicPr preferRelativeResize="0"/>
          <p:nvPr/>
        </p:nvPicPr>
        <p:blipFill>
          <a:blip r:embed="rId3">
            <a:alphaModFix/>
          </a:blip>
          <a:stretch>
            <a:fillRect/>
          </a:stretch>
        </p:blipFill>
        <p:spPr>
          <a:xfrm>
            <a:off x="0" y="0"/>
            <a:ext cx="18288000" cy="10287000"/>
          </a:xfrm>
          <a:prstGeom prst="rect">
            <a:avLst/>
          </a:prstGeom>
          <a:noFill/>
          <a:ln>
            <a:noFill/>
          </a:ln>
        </p:spPr>
      </p:pic>
      <p:cxnSp>
        <p:nvCxnSpPr>
          <p:cNvPr id="96" name="Google Shape;96;p15"/>
          <p:cNvCxnSpPr/>
          <p:nvPr/>
        </p:nvCxnSpPr>
        <p:spPr>
          <a:xfrm>
            <a:off x="0" y="4185600"/>
            <a:ext cx="7173000" cy="19200"/>
          </a:xfrm>
          <a:prstGeom prst="straightConnector1">
            <a:avLst/>
          </a:prstGeom>
          <a:noFill/>
          <a:ln cap="flat" cmpd="sng" w="19050">
            <a:solidFill>
              <a:srgbClr val="373236"/>
            </a:solidFill>
            <a:prstDash val="solid"/>
            <a:round/>
            <a:headEnd len="sm" w="sm" type="none"/>
            <a:tailEnd len="sm" w="sm" type="none"/>
          </a:ln>
        </p:spPr>
      </p:cxnSp>
      <p:cxnSp>
        <p:nvCxnSpPr>
          <p:cNvPr id="97" name="Google Shape;97;p15"/>
          <p:cNvCxnSpPr/>
          <p:nvPr/>
        </p:nvCxnSpPr>
        <p:spPr>
          <a:xfrm>
            <a:off x="24" y="5433759"/>
            <a:ext cx="7173000" cy="19200"/>
          </a:xfrm>
          <a:prstGeom prst="straightConnector1">
            <a:avLst/>
          </a:prstGeom>
          <a:noFill/>
          <a:ln cap="flat" cmpd="sng" w="19050">
            <a:solidFill>
              <a:srgbClr val="373236"/>
            </a:solidFill>
            <a:prstDash val="solid"/>
            <a:round/>
            <a:headEnd len="sm" w="sm" type="none"/>
            <a:tailEnd len="sm" w="sm" type="none"/>
          </a:ln>
        </p:spPr>
      </p:cxnSp>
      <p:cxnSp>
        <p:nvCxnSpPr>
          <p:cNvPr id="98" name="Google Shape;98;p15"/>
          <p:cNvCxnSpPr/>
          <p:nvPr/>
        </p:nvCxnSpPr>
        <p:spPr>
          <a:xfrm>
            <a:off x="47" y="6681919"/>
            <a:ext cx="7173000" cy="19200"/>
          </a:xfrm>
          <a:prstGeom prst="straightConnector1">
            <a:avLst/>
          </a:prstGeom>
          <a:noFill/>
          <a:ln cap="flat" cmpd="sng" w="19050">
            <a:solidFill>
              <a:srgbClr val="373236"/>
            </a:solidFill>
            <a:prstDash val="solid"/>
            <a:round/>
            <a:headEnd len="sm" w="sm" type="none"/>
            <a:tailEnd len="sm" w="sm" type="none"/>
          </a:ln>
        </p:spPr>
      </p:cxnSp>
      <p:cxnSp>
        <p:nvCxnSpPr>
          <p:cNvPr id="99" name="Google Shape;99;p15"/>
          <p:cNvCxnSpPr/>
          <p:nvPr/>
        </p:nvCxnSpPr>
        <p:spPr>
          <a:xfrm>
            <a:off x="71" y="7934650"/>
            <a:ext cx="7173000" cy="19200"/>
          </a:xfrm>
          <a:prstGeom prst="straightConnector1">
            <a:avLst/>
          </a:prstGeom>
          <a:noFill/>
          <a:ln cap="flat" cmpd="sng" w="19050">
            <a:solidFill>
              <a:srgbClr val="373236"/>
            </a:solidFill>
            <a:prstDash val="solid"/>
            <a:round/>
            <a:headEnd len="sm" w="sm" type="none"/>
            <a:tailEnd len="sm" w="sm" type="none"/>
          </a:ln>
        </p:spPr>
      </p:cxnSp>
      <p:sp>
        <p:nvSpPr>
          <p:cNvPr id="100" name="Google Shape;100;p15"/>
          <p:cNvSpPr txBox="1"/>
          <p:nvPr/>
        </p:nvSpPr>
        <p:spPr>
          <a:xfrm>
            <a:off x="1028700" y="847725"/>
            <a:ext cx="4880915" cy="1562098"/>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US" sz="9000" u="none" cap="none" strike="noStrike">
                <a:solidFill>
                  <a:srgbClr val="7A8B6F"/>
                </a:solidFill>
                <a:latin typeface="Exo 2"/>
                <a:ea typeface="Exo 2"/>
                <a:cs typeface="Exo 2"/>
                <a:sym typeface="Exo 2"/>
              </a:rPr>
              <a:t>Agenda</a:t>
            </a:r>
            <a:endParaRPr/>
          </a:p>
        </p:txBody>
      </p:sp>
      <p:sp>
        <p:nvSpPr>
          <p:cNvPr id="101" name="Google Shape;101;p15"/>
          <p:cNvSpPr txBox="1"/>
          <p:nvPr/>
        </p:nvSpPr>
        <p:spPr>
          <a:xfrm>
            <a:off x="1028700" y="3132900"/>
            <a:ext cx="4112700" cy="6927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4500" u="none" cap="none" strike="noStrike">
                <a:solidFill>
                  <a:srgbClr val="373236"/>
                </a:solidFill>
                <a:latin typeface="Cormorant Garamond"/>
                <a:ea typeface="Cormorant Garamond"/>
                <a:cs typeface="Cormorant Garamond"/>
                <a:sym typeface="Cormorant Garamond"/>
              </a:rPr>
              <a:t>Overview of Q4</a:t>
            </a:r>
            <a:endParaRPr/>
          </a:p>
        </p:txBody>
      </p:sp>
      <p:sp>
        <p:nvSpPr>
          <p:cNvPr id="102" name="Google Shape;102;p15"/>
          <p:cNvSpPr txBox="1"/>
          <p:nvPr/>
        </p:nvSpPr>
        <p:spPr>
          <a:xfrm>
            <a:off x="1028700" y="4381051"/>
            <a:ext cx="5746403" cy="78105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4500" u="none" cap="none" strike="noStrike">
                <a:solidFill>
                  <a:srgbClr val="373236"/>
                </a:solidFill>
                <a:latin typeface="Cormorant Garamond"/>
                <a:ea typeface="Cormorant Garamond"/>
                <a:cs typeface="Cormorant Garamond"/>
                <a:sym typeface="Cormorant Garamond"/>
              </a:rPr>
              <a:t>New Services</a:t>
            </a:r>
            <a:endParaRPr/>
          </a:p>
        </p:txBody>
      </p:sp>
      <p:sp>
        <p:nvSpPr>
          <p:cNvPr id="103" name="Google Shape;103;p15"/>
          <p:cNvSpPr txBox="1"/>
          <p:nvPr/>
        </p:nvSpPr>
        <p:spPr>
          <a:xfrm>
            <a:off x="1028700" y="5629208"/>
            <a:ext cx="4451449" cy="78105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4500" u="none" cap="none" strike="noStrike">
                <a:solidFill>
                  <a:srgbClr val="373236"/>
                </a:solidFill>
                <a:latin typeface="Cormorant Garamond"/>
                <a:ea typeface="Cormorant Garamond"/>
                <a:cs typeface="Cormorant Garamond"/>
                <a:sym typeface="Cormorant Garamond"/>
              </a:rPr>
              <a:t>Monthly Milestones</a:t>
            </a:r>
            <a:endParaRPr/>
          </a:p>
        </p:txBody>
      </p:sp>
      <p:sp>
        <p:nvSpPr>
          <p:cNvPr id="104" name="Google Shape;104;p15"/>
          <p:cNvSpPr txBox="1"/>
          <p:nvPr/>
        </p:nvSpPr>
        <p:spPr>
          <a:xfrm>
            <a:off x="1028700" y="6877365"/>
            <a:ext cx="5746403" cy="78105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4500" u="none" cap="none" strike="noStrike">
                <a:solidFill>
                  <a:srgbClr val="373236"/>
                </a:solidFill>
                <a:latin typeface="Cormorant Garamond"/>
                <a:ea typeface="Cormorant Garamond"/>
                <a:cs typeface="Cormorant Garamond"/>
                <a:sym typeface="Cormorant Garamond"/>
              </a:rPr>
              <a:t>Revenue Breakdown</a:t>
            </a:r>
            <a:endParaRPr/>
          </a:p>
        </p:txBody>
      </p:sp>
      <p:sp>
        <p:nvSpPr>
          <p:cNvPr id="105" name="Google Shape;105;p15"/>
          <p:cNvSpPr txBox="1"/>
          <p:nvPr/>
        </p:nvSpPr>
        <p:spPr>
          <a:xfrm>
            <a:off x="1028724" y="8130094"/>
            <a:ext cx="5746403" cy="78105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4500" u="none" cap="none" strike="noStrike">
                <a:solidFill>
                  <a:srgbClr val="373236"/>
                </a:solidFill>
                <a:latin typeface="Cormorant Garamond"/>
                <a:ea typeface="Cormorant Garamond"/>
                <a:cs typeface="Cormorant Garamond"/>
                <a:sym typeface="Cormorant Garamond"/>
              </a:rPr>
              <a:t>Next Steps</a:t>
            </a:r>
            <a:endParaRPr/>
          </a:p>
        </p:txBody>
      </p:sp>
      <p:pic>
        <p:nvPicPr>
          <p:cNvPr id="106" name="Google Shape;106;p15"/>
          <p:cNvPicPr preferRelativeResize="0"/>
          <p:nvPr/>
        </p:nvPicPr>
        <p:blipFill>
          <a:blip r:embed="rId4">
            <a:alphaModFix/>
          </a:blip>
          <a:stretch>
            <a:fillRect/>
          </a:stretch>
        </p:blipFill>
        <p:spPr>
          <a:xfrm>
            <a:off x="9124076" y="1371625"/>
            <a:ext cx="8462536" cy="4995700"/>
          </a:xfrm>
          <a:prstGeom prst="rect">
            <a:avLst/>
          </a:prstGeom>
          <a:noFill/>
          <a:ln>
            <a:noFill/>
          </a:ln>
        </p:spPr>
      </p:pic>
      <p:pic>
        <p:nvPicPr>
          <p:cNvPr id="107" name="Google Shape;107;p15"/>
          <p:cNvPicPr preferRelativeResize="0"/>
          <p:nvPr/>
        </p:nvPicPr>
        <p:blipFill>
          <a:blip r:embed="rId5">
            <a:alphaModFix/>
          </a:blip>
          <a:stretch>
            <a:fillRect/>
          </a:stretch>
        </p:blipFill>
        <p:spPr>
          <a:xfrm>
            <a:off x="8424938" y="7368550"/>
            <a:ext cx="9863004" cy="2918451"/>
          </a:xfrm>
          <a:prstGeom prst="rect">
            <a:avLst/>
          </a:prstGeom>
          <a:noFill/>
          <a:ln>
            <a:noFill/>
          </a:ln>
        </p:spPr>
      </p:pic>
    </p:spTree>
  </p:cSld>
  <p:clrMapOvr>
    <a:masterClrMapping/>
  </p:clrMapOvr>
  <p:transition spd="slow">
    <p:push/>
  </p:transition>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pic>
        <p:nvPicPr>
          <p:cNvPr id="112" name="Google Shape;112;p16"/>
          <p:cNvPicPr preferRelativeResize="0"/>
          <p:nvPr/>
        </p:nvPicPr>
        <p:blipFill>
          <a:blip r:embed="rId3">
            <a:alphaModFix/>
          </a:blip>
          <a:stretch>
            <a:fillRect/>
          </a:stretch>
        </p:blipFill>
        <p:spPr>
          <a:xfrm>
            <a:off x="0" y="0"/>
            <a:ext cx="18288000" cy="10287000"/>
          </a:xfrm>
          <a:prstGeom prst="rect">
            <a:avLst/>
          </a:prstGeom>
          <a:noFill/>
          <a:ln>
            <a:noFill/>
          </a:ln>
        </p:spPr>
      </p:pic>
      <p:pic>
        <p:nvPicPr>
          <p:cNvPr id="113" name="Google Shape;113;p16"/>
          <p:cNvPicPr preferRelativeResize="0"/>
          <p:nvPr/>
        </p:nvPicPr>
        <p:blipFill>
          <a:blip r:embed="rId4">
            <a:alphaModFix/>
          </a:blip>
          <a:stretch>
            <a:fillRect/>
          </a:stretch>
        </p:blipFill>
        <p:spPr>
          <a:xfrm>
            <a:off x="13039022" y="0"/>
            <a:ext cx="5248983" cy="10287002"/>
          </a:xfrm>
          <a:prstGeom prst="rect">
            <a:avLst/>
          </a:prstGeom>
          <a:noFill/>
          <a:ln>
            <a:noFill/>
          </a:ln>
        </p:spPr>
      </p:pic>
      <p:cxnSp>
        <p:nvCxnSpPr>
          <p:cNvPr id="114" name="Google Shape;114;p16"/>
          <p:cNvCxnSpPr/>
          <p:nvPr/>
        </p:nvCxnSpPr>
        <p:spPr>
          <a:xfrm>
            <a:off x="4146307" y="4516927"/>
            <a:ext cx="4539955" cy="0"/>
          </a:xfrm>
          <a:prstGeom prst="straightConnector1">
            <a:avLst/>
          </a:prstGeom>
          <a:noFill/>
          <a:ln cap="flat" cmpd="sng" w="19050">
            <a:solidFill>
              <a:srgbClr val="373236"/>
            </a:solidFill>
            <a:prstDash val="solid"/>
            <a:round/>
            <a:headEnd len="sm" w="sm" type="none"/>
            <a:tailEnd len="sm" w="sm" type="none"/>
          </a:ln>
        </p:spPr>
      </p:cxnSp>
      <p:sp>
        <p:nvSpPr>
          <p:cNvPr id="115" name="Google Shape;115;p16"/>
          <p:cNvSpPr/>
          <p:nvPr/>
        </p:nvSpPr>
        <p:spPr>
          <a:xfrm rot="-5400000">
            <a:off x="7895792" y="5006182"/>
            <a:ext cx="10298076" cy="285959"/>
          </a:xfrm>
          <a:custGeom>
            <a:rect b="b" l="l" r="r" t="t"/>
            <a:pathLst>
              <a:path extrusionOk="0" h="75302" w="2749820">
                <a:moveTo>
                  <a:pt x="0" y="0"/>
                </a:moveTo>
                <a:lnTo>
                  <a:pt x="2749820" y="0"/>
                </a:lnTo>
                <a:lnTo>
                  <a:pt x="2749820" y="75302"/>
                </a:lnTo>
                <a:lnTo>
                  <a:pt x="0" y="75302"/>
                </a:lnTo>
                <a:close/>
              </a:path>
            </a:pathLst>
          </a:custGeom>
          <a:solidFill>
            <a:srgbClr val="DDB272"/>
          </a:solidFill>
          <a:ln>
            <a:noFill/>
          </a:ln>
        </p:spPr>
      </p:sp>
      <p:grpSp>
        <p:nvGrpSpPr>
          <p:cNvPr id="116" name="Google Shape;116;p16"/>
          <p:cNvGrpSpPr/>
          <p:nvPr/>
        </p:nvGrpSpPr>
        <p:grpSpPr>
          <a:xfrm>
            <a:off x="12428515" y="4527221"/>
            <a:ext cx="1232558" cy="1232558"/>
            <a:chOff x="0" y="0"/>
            <a:chExt cx="1643411" cy="1643411"/>
          </a:xfrm>
        </p:grpSpPr>
        <p:grpSp>
          <p:nvGrpSpPr>
            <p:cNvPr id="117" name="Google Shape;117;p16"/>
            <p:cNvGrpSpPr/>
            <p:nvPr/>
          </p:nvGrpSpPr>
          <p:grpSpPr>
            <a:xfrm>
              <a:off x="0" y="0"/>
              <a:ext cx="1643411" cy="1643411"/>
              <a:chOff x="0" y="0"/>
              <a:chExt cx="812800" cy="812800"/>
            </a:xfrm>
          </p:grpSpPr>
          <p:sp>
            <p:nvSpPr>
              <p:cNvPr id="118" name="Google Shape;118;p16"/>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7661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6"/>
              <p:cNvSpPr txBox="1"/>
              <p:nvPr/>
            </p:nvSpPr>
            <p:spPr>
              <a:xfrm>
                <a:off x="76200" y="19050"/>
                <a:ext cx="660400" cy="717550"/>
              </a:xfrm>
              <a:prstGeom prst="rect">
                <a:avLst/>
              </a:prstGeom>
              <a:noFill/>
              <a:ln>
                <a:noFill/>
              </a:ln>
            </p:spPr>
            <p:txBody>
              <a:bodyPr anchorCtr="0" anchor="ctr" bIns="50800" lIns="50800" spcFirstLastPara="1" rIns="50800" wrap="square" tIns="50800">
                <a:noAutofit/>
              </a:bodyPr>
              <a:lstStyle/>
              <a:p>
                <a:pPr indent="0" lvl="0" marL="0" marR="0" rtl="0" algn="ctr">
                  <a:lnSpc>
                    <a:spcPct val="233277"/>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cxnSp>
          <p:nvCxnSpPr>
            <p:cNvPr id="120" name="Google Shape;120;p16"/>
            <p:cNvCxnSpPr/>
            <p:nvPr/>
          </p:nvCxnSpPr>
          <p:spPr>
            <a:xfrm>
              <a:off x="357430" y="821706"/>
              <a:ext cx="928550" cy="0"/>
            </a:xfrm>
            <a:prstGeom prst="straightConnector1">
              <a:avLst/>
            </a:prstGeom>
            <a:noFill/>
            <a:ln cap="flat" cmpd="sng" w="50800">
              <a:solidFill>
                <a:srgbClr val="EDE8ED"/>
              </a:solidFill>
              <a:prstDash val="solid"/>
              <a:round/>
              <a:headEnd len="sm" w="sm" type="none"/>
              <a:tailEnd len="med" w="med" type="stealth"/>
            </a:ln>
          </p:spPr>
        </p:cxnSp>
      </p:grpSp>
      <p:sp>
        <p:nvSpPr>
          <p:cNvPr id="121" name="Google Shape;121;p16"/>
          <p:cNvSpPr txBox="1"/>
          <p:nvPr/>
        </p:nvSpPr>
        <p:spPr>
          <a:xfrm>
            <a:off x="1823938" y="1574509"/>
            <a:ext cx="9184694" cy="1562098"/>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9000" u="none" cap="none" strike="noStrike">
                <a:solidFill>
                  <a:srgbClr val="766175"/>
                </a:solidFill>
                <a:latin typeface="Exo 2"/>
                <a:ea typeface="Exo 2"/>
                <a:cs typeface="Exo 2"/>
                <a:sym typeface="Exo 2"/>
              </a:rPr>
              <a:t>Overview of Q4</a:t>
            </a:r>
            <a:endParaRPr/>
          </a:p>
        </p:txBody>
      </p:sp>
      <p:sp>
        <p:nvSpPr>
          <p:cNvPr id="122" name="Google Shape;122;p16"/>
          <p:cNvSpPr txBox="1"/>
          <p:nvPr/>
        </p:nvSpPr>
        <p:spPr>
          <a:xfrm>
            <a:off x="1504295" y="6416301"/>
            <a:ext cx="9824100" cy="2067900"/>
          </a:xfrm>
          <a:prstGeom prst="rect">
            <a:avLst/>
          </a:prstGeom>
          <a:noFill/>
          <a:ln>
            <a:noFill/>
          </a:ln>
        </p:spPr>
        <p:txBody>
          <a:bodyPr anchorCtr="0" anchor="t" bIns="0" lIns="0" spcFirstLastPara="1" rIns="0" wrap="square" tIns="0">
            <a:spAutoFit/>
          </a:bodyPr>
          <a:lstStyle/>
          <a:p>
            <a:pPr indent="0" lvl="0" marL="0" marR="0" rtl="0" algn="ctr">
              <a:lnSpc>
                <a:spcPct val="115000"/>
              </a:lnSpc>
              <a:spcBef>
                <a:spcPts val="0"/>
              </a:spcBef>
              <a:spcAft>
                <a:spcPts val="0"/>
              </a:spcAft>
              <a:buNone/>
            </a:pPr>
            <a:r>
              <a:rPr b="0" i="0" lang="en-US" sz="2399" u="none" cap="none" strike="noStrike">
                <a:solidFill>
                  <a:srgbClr val="373236"/>
                </a:solidFill>
                <a:latin typeface="Cormorant Garamond"/>
                <a:ea typeface="Cormorant Garamond"/>
                <a:cs typeface="Cormorant Garamond"/>
                <a:sym typeface="Cormorant Garamond"/>
              </a:rPr>
              <a:t>During this review, we’ll be discussing our financial results, key achievements, and challenges faced across the business. Lorem ipsum dolor sit amet, consectetur adipiscing elit. Sed do eiusmod tempor incididunt ut labore et dolore magna aliqua. Ut enim ad minim veniam, quis nostrud exercitation ullamco laboris nisi ut aliquip ex ea commodo consequat sed do eiusmod adipiscing elit. </a:t>
            </a:r>
            <a:endParaRPr/>
          </a:p>
        </p:txBody>
      </p:sp>
      <p:sp>
        <p:nvSpPr>
          <p:cNvPr id="123" name="Google Shape;123;p16"/>
          <p:cNvSpPr txBox="1"/>
          <p:nvPr/>
        </p:nvSpPr>
        <p:spPr>
          <a:xfrm>
            <a:off x="2392372" y="5086350"/>
            <a:ext cx="8047800" cy="992400"/>
          </a:xfrm>
          <a:prstGeom prst="rect">
            <a:avLst/>
          </a:prstGeom>
          <a:noFill/>
          <a:ln>
            <a:noFill/>
          </a:ln>
        </p:spPr>
        <p:txBody>
          <a:bodyPr anchorCtr="0" anchor="t" bIns="0" lIns="0" spcFirstLastPara="1" rIns="0" wrap="square" tIns="0">
            <a:spAutoFit/>
          </a:bodyPr>
          <a:lstStyle/>
          <a:p>
            <a:pPr indent="0" lvl="0" marL="0" marR="0" rtl="0" algn="ctr">
              <a:lnSpc>
                <a:spcPct val="115000"/>
              </a:lnSpc>
              <a:spcBef>
                <a:spcPts val="0"/>
              </a:spcBef>
              <a:spcAft>
                <a:spcPts val="0"/>
              </a:spcAft>
              <a:buNone/>
            </a:pPr>
            <a:r>
              <a:rPr b="1" i="0" lang="en-US" sz="2999" u="none" cap="none" strike="noStrike">
                <a:solidFill>
                  <a:srgbClr val="373236"/>
                </a:solidFill>
                <a:latin typeface="Cormorant Garamond SemiBold"/>
                <a:ea typeface="Cormorant Garamond SemiBold"/>
                <a:cs typeface="Cormorant Garamond SemiBold"/>
                <a:sym typeface="Cormorant Garamond SemiBold"/>
              </a:rPr>
              <a:t>I'm Jamie, excited to walk you through our performance and key initiatives from the 4th quarter.</a:t>
            </a:r>
            <a:endParaRPr/>
          </a:p>
        </p:txBody>
      </p:sp>
      <p:sp>
        <p:nvSpPr>
          <p:cNvPr id="124" name="Google Shape;124;p16"/>
          <p:cNvSpPr txBox="1"/>
          <p:nvPr/>
        </p:nvSpPr>
        <p:spPr>
          <a:xfrm>
            <a:off x="2607700" y="3199300"/>
            <a:ext cx="7617300" cy="6156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4000" u="none" cap="none" strike="noStrike">
                <a:solidFill>
                  <a:srgbClr val="373236"/>
                </a:solidFill>
                <a:latin typeface="Cormorant Garamond SemiBold"/>
                <a:ea typeface="Cormorant Garamond SemiBold"/>
                <a:cs typeface="Cormorant Garamond SemiBold"/>
                <a:sym typeface="Cormorant Garamond SemiBold"/>
              </a:rPr>
              <a:t>LET’S WRAP UP THE QUARTER</a:t>
            </a:r>
            <a:endParaRPr/>
          </a:p>
        </p:txBody>
      </p:sp>
    </p:spTree>
  </p:cSld>
  <p:clrMapOvr>
    <a:masterClrMapping/>
  </p:clrMapOvr>
  <p:transition spd="slow">
    <p:push/>
  </p:transition>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73236"/>
        </a:solidFill>
      </p:bgPr>
    </p:bg>
    <p:spTree>
      <p:nvGrpSpPr>
        <p:cNvPr id="128" name="Shape 128"/>
        <p:cNvGrpSpPr/>
        <p:nvPr/>
      </p:nvGrpSpPr>
      <p:grpSpPr>
        <a:xfrm>
          <a:off x="0" y="0"/>
          <a:ext cx="0" cy="0"/>
          <a:chOff x="0" y="0"/>
          <a:chExt cx="0" cy="0"/>
        </a:xfrm>
      </p:grpSpPr>
      <p:sp>
        <p:nvSpPr>
          <p:cNvPr id="129" name="Google Shape;129;p17"/>
          <p:cNvSpPr txBox="1"/>
          <p:nvPr/>
        </p:nvSpPr>
        <p:spPr>
          <a:xfrm>
            <a:off x="3909661" y="1118408"/>
            <a:ext cx="10468678" cy="1203325"/>
          </a:xfrm>
          <a:prstGeom prst="rect">
            <a:avLst/>
          </a:prstGeom>
          <a:noFill/>
          <a:ln>
            <a:noFill/>
          </a:ln>
        </p:spPr>
        <p:txBody>
          <a:bodyPr anchorCtr="0" anchor="t" bIns="0" lIns="0" spcFirstLastPara="1" rIns="0" wrap="square" tIns="0">
            <a:spAutoFit/>
          </a:bodyPr>
          <a:lstStyle/>
          <a:p>
            <a:pPr indent="0" lvl="0" marL="0" marR="0" rtl="0" algn="ctr">
              <a:lnSpc>
                <a:spcPct val="140005"/>
              </a:lnSpc>
              <a:spcBef>
                <a:spcPts val="0"/>
              </a:spcBef>
              <a:spcAft>
                <a:spcPts val="0"/>
              </a:spcAft>
              <a:buNone/>
            </a:pPr>
            <a:r>
              <a:rPr b="1" i="0" lang="en-US" sz="6999" u="none" cap="none" strike="noStrike">
                <a:solidFill>
                  <a:srgbClr val="DDB272"/>
                </a:solidFill>
                <a:latin typeface="Exo 2"/>
                <a:ea typeface="Exo 2"/>
                <a:cs typeface="Exo 2"/>
                <a:sym typeface="Exo 2"/>
              </a:rPr>
              <a:t>Goals for Next Year</a:t>
            </a:r>
            <a:endParaRPr/>
          </a:p>
        </p:txBody>
      </p:sp>
      <p:graphicFrame>
        <p:nvGraphicFramePr>
          <p:cNvPr id="130" name="Google Shape;130;p17"/>
          <p:cNvGraphicFramePr/>
          <p:nvPr/>
        </p:nvGraphicFramePr>
        <p:xfrm>
          <a:off x="1358369" y="2747076"/>
          <a:ext cx="3000000" cy="3000000"/>
        </p:xfrm>
        <a:graphic>
          <a:graphicData uri="http://schemas.openxmlformats.org/drawingml/2006/table">
            <a:tbl>
              <a:tblPr>
                <a:noFill/>
                <a:tableStyleId>{44AA05C3-3A18-413C-8B21-A1A1D7AFB153}</a:tableStyleId>
              </a:tblPr>
              <a:tblGrid>
                <a:gridCol w="7950475"/>
                <a:gridCol w="7950475"/>
              </a:tblGrid>
              <a:tr h="1238200">
                <a:tc>
                  <a:txBody>
                    <a:bodyPr/>
                    <a:lstStyle/>
                    <a:p>
                      <a:pPr indent="0" lvl="0" marL="0" marR="0" rtl="0" algn="ctr">
                        <a:lnSpc>
                          <a:spcPct val="140007"/>
                        </a:lnSpc>
                        <a:spcBef>
                          <a:spcPts val="0"/>
                        </a:spcBef>
                        <a:spcAft>
                          <a:spcPts val="0"/>
                        </a:spcAft>
                        <a:buNone/>
                      </a:pPr>
                      <a:r>
                        <a:rPr b="1" lang="en-US" sz="5499" u="none" cap="none" strike="noStrike">
                          <a:solidFill>
                            <a:srgbClr val="EDE8ED"/>
                          </a:solidFill>
                          <a:latin typeface="Cormorant Garamond"/>
                          <a:ea typeface="Cormorant Garamond"/>
                          <a:cs typeface="Cormorant Garamond"/>
                          <a:sym typeface="Cormorant Garamond"/>
                        </a:rPr>
                        <a:t>Q1</a:t>
                      </a:r>
                      <a:endParaRPr sz="1100" u="none" cap="none" strike="noStrike"/>
                    </a:p>
                  </a:txBody>
                  <a:tcPr marT="0" marB="0" marR="0" marL="0" anchor="b">
                    <a:lnL cap="flat" cmpd="sng" w="9525">
                      <a:solidFill>
                        <a:srgbClr val="000000"/>
                      </a:solidFill>
                      <a:prstDash val="solid"/>
                      <a:round/>
                      <a:headEnd len="sm" w="sm" type="none"/>
                      <a:tailEnd len="sm" w="sm" type="none"/>
                    </a:lnL>
                    <a:lnR cap="flat" cmpd="sng" w="19050">
                      <a:solidFill>
                        <a:srgbClr val="F4F4F4"/>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F4F4F4"/>
                      </a:solidFill>
                      <a:prstDash val="solid"/>
                      <a:round/>
                      <a:headEnd len="sm" w="sm" type="none"/>
                      <a:tailEnd len="sm" w="sm" type="none"/>
                    </a:lnB>
                  </a:tcPr>
                </a:tc>
                <a:tc>
                  <a:txBody>
                    <a:bodyPr/>
                    <a:lstStyle/>
                    <a:p>
                      <a:pPr indent="0" lvl="0" marL="0" marR="0" rtl="0" algn="ctr">
                        <a:lnSpc>
                          <a:spcPct val="140007"/>
                        </a:lnSpc>
                        <a:spcBef>
                          <a:spcPts val="0"/>
                        </a:spcBef>
                        <a:spcAft>
                          <a:spcPts val="0"/>
                        </a:spcAft>
                        <a:buNone/>
                      </a:pPr>
                      <a:r>
                        <a:rPr b="1" lang="en-US" sz="5499" u="none" cap="none" strike="noStrike">
                          <a:solidFill>
                            <a:srgbClr val="EDE8ED"/>
                          </a:solidFill>
                          <a:latin typeface="Cormorant Garamond"/>
                          <a:ea typeface="Cormorant Garamond"/>
                          <a:cs typeface="Cormorant Garamond"/>
                          <a:sym typeface="Cormorant Garamond"/>
                        </a:rPr>
                        <a:t>Q2</a:t>
                      </a:r>
                      <a:endParaRPr sz="1100" u="none" cap="none" strike="noStrike"/>
                    </a:p>
                  </a:txBody>
                  <a:tcPr marT="0" marB="0" marR="0" marL="0" anchor="b">
                    <a:lnL cap="flat" cmpd="sng" w="19050">
                      <a:solidFill>
                        <a:srgbClr val="F4F4F4"/>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F4F4F4"/>
                      </a:solidFill>
                      <a:prstDash val="solid"/>
                      <a:round/>
                      <a:headEnd len="sm" w="sm" type="none"/>
                      <a:tailEnd len="sm" w="sm" type="none"/>
                    </a:lnB>
                  </a:tcPr>
                </a:tc>
              </a:tr>
              <a:tr h="1871050">
                <a:tc>
                  <a:txBody>
                    <a:bodyPr/>
                    <a:lstStyle/>
                    <a:p>
                      <a:pPr indent="0" lvl="0" marL="0" marR="0" rtl="0" algn="ctr">
                        <a:lnSpc>
                          <a:spcPct val="115000"/>
                        </a:lnSpc>
                        <a:spcBef>
                          <a:spcPts val="0"/>
                        </a:spcBef>
                        <a:spcAft>
                          <a:spcPts val="0"/>
                        </a:spcAft>
                        <a:buNone/>
                      </a:pPr>
                      <a:r>
                        <a:rPr lang="en-US" sz="2399" u="none" cap="none" strike="noStrike">
                          <a:solidFill>
                            <a:srgbClr val="EDE8ED"/>
                          </a:solidFill>
                          <a:latin typeface="Cormorant Garamond"/>
                          <a:ea typeface="Cormorant Garamond"/>
                          <a:cs typeface="Cormorant Garamond"/>
                          <a:sym typeface="Cormorant Garamond"/>
                        </a:rPr>
                        <a:t>Lorem ipsum dolor sit amet, consectetur adipiscing elit. Sed do eiusmod tempor incididunt ut labore et dolore magna aliqua.</a:t>
                      </a:r>
                      <a:endParaRPr sz="1100" u="none" cap="none" strike="noStrike"/>
                    </a:p>
                  </a:txBody>
                  <a:tcPr marT="0" marB="0" marR="0" marL="0">
                    <a:lnL cap="flat" cmpd="sng" w="9525">
                      <a:solidFill>
                        <a:srgbClr val="000000"/>
                      </a:solidFill>
                      <a:prstDash val="solid"/>
                      <a:round/>
                      <a:headEnd len="sm" w="sm" type="none"/>
                      <a:tailEnd len="sm" w="sm" type="none"/>
                    </a:lnL>
                    <a:lnR cap="flat" cmpd="sng" w="19050">
                      <a:solidFill>
                        <a:srgbClr val="F4F4F4"/>
                      </a:solidFill>
                      <a:prstDash val="solid"/>
                      <a:round/>
                      <a:headEnd len="sm" w="sm" type="none"/>
                      <a:tailEnd len="sm" w="sm" type="none"/>
                    </a:lnR>
                    <a:lnT cap="flat" cmpd="sng" w="9525">
                      <a:solidFill>
                        <a:srgbClr val="F4F4F4"/>
                      </a:solidFill>
                      <a:prstDash val="solid"/>
                      <a:round/>
                      <a:headEnd len="sm" w="sm" type="none"/>
                      <a:tailEnd len="sm" w="sm" type="none"/>
                    </a:lnT>
                    <a:lnB cap="flat" cmpd="sng" w="19050">
                      <a:solidFill>
                        <a:srgbClr val="F4F4F4"/>
                      </a:solidFill>
                      <a:prstDash val="solid"/>
                      <a:round/>
                      <a:headEnd len="sm" w="sm" type="none"/>
                      <a:tailEnd len="sm" w="sm" type="none"/>
                    </a:lnB>
                  </a:tcPr>
                </a:tc>
                <a:tc>
                  <a:txBody>
                    <a:bodyPr/>
                    <a:lstStyle/>
                    <a:p>
                      <a:pPr indent="0" lvl="0" marL="0" marR="0" rtl="0" algn="ctr">
                        <a:lnSpc>
                          <a:spcPct val="115000"/>
                        </a:lnSpc>
                        <a:spcBef>
                          <a:spcPts val="0"/>
                        </a:spcBef>
                        <a:spcAft>
                          <a:spcPts val="0"/>
                        </a:spcAft>
                        <a:buNone/>
                      </a:pPr>
                      <a:r>
                        <a:rPr lang="en-US" sz="2399" u="none" cap="none" strike="noStrike">
                          <a:solidFill>
                            <a:srgbClr val="EDE8ED"/>
                          </a:solidFill>
                          <a:latin typeface="Cormorant Garamond"/>
                          <a:ea typeface="Cormorant Garamond"/>
                          <a:cs typeface="Cormorant Garamond"/>
                          <a:sym typeface="Cormorant Garamond"/>
                        </a:rPr>
                        <a:t>Lorem ipsum dolor sit amet, consectetur adipiscing elit. Sed do eiusmod tempor incididunt ut labore et dolore magna aliqua.</a:t>
                      </a:r>
                      <a:endParaRPr sz="1100" u="none" cap="none" strike="noStrike"/>
                    </a:p>
                    <a:p>
                      <a:pPr indent="0" lvl="0" marL="0" marR="0" rtl="0" algn="ctr">
                        <a:lnSpc>
                          <a:spcPct val="115000"/>
                        </a:lnSpc>
                        <a:spcBef>
                          <a:spcPts val="0"/>
                        </a:spcBef>
                        <a:spcAft>
                          <a:spcPts val="0"/>
                        </a:spcAft>
                        <a:buNone/>
                      </a:pPr>
                      <a:r>
                        <a:t/>
                      </a:r>
                      <a:endParaRPr sz="1100" u="none" cap="none" strike="noStrike"/>
                    </a:p>
                  </a:txBody>
                  <a:tcPr marT="0" marB="0" marR="0" marL="0">
                    <a:lnL cap="flat" cmpd="sng" w="19050">
                      <a:solidFill>
                        <a:srgbClr val="F4F4F4"/>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F4F4F4"/>
                      </a:solidFill>
                      <a:prstDash val="solid"/>
                      <a:round/>
                      <a:headEnd len="sm" w="sm" type="none"/>
                      <a:tailEnd len="sm" w="sm" type="none"/>
                    </a:lnT>
                    <a:lnB cap="flat" cmpd="sng" w="19050">
                      <a:solidFill>
                        <a:srgbClr val="F4F4F4"/>
                      </a:solidFill>
                      <a:prstDash val="solid"/>
                      <a:round/>
                      <a:headEnd len="sm" w="sm" type="none"/>
                      <a:tailEnd len="sm" w="sm" type="none"/>
                    </a:lnB>
                  </a:tcPr>
                </a:tc>
              </a:tr>
              <a:tr h="1410825">
                <a:tc>
                  <a:txBody>
                    <a:bodyPr/>
                    <a:lstStyle/>
                    <a:p>
                      <a:pPr indent="0" lvl="0" marL="0" marR="0" rtl="0" algn="ctr">
                        <a:lnSpc>
                          <a:spcPct val="140007"/>
                        </a:lnSpc>
                        <a:spcBef>
                          <a:spcPts val="0"/>
                        </a:spcBef>
                        <a:spcAft>
                          <a:spcPts val="0"/>
                        </a:spcAft>
                        <a:buNone/>
                      </a:pPr>
                      <a:r>
                        <a:rPr b="1" lang="en-US" sz="5499" u="none" cap="none" strike="noStrike">
                          <a:solidFill>
                            <a:srgbClr val="EDE8ED"/>
                          </a:solidFill>
                          <a:latin typeface="Cormorant Garamond"/>
                          <a:ea typeface="Cormorant Garamond"/>
                          <a:cs typeface="Cormorant Garamond"/>
                          <a:sym typeface="Cormorant Garamond"/>
                        </a:rPr>
                        <a:t>Q3</a:t>
                      </a:r>
                      <a:endParaRPr sz="1100" u="none" cap="none" strike="noStrike"/>
                    </a:p>
                  </a:txBody>
                  <a:tcPr marT="0" marB="0" marR="0" marL="0" anchor="b">
                    <a:lnL cap="flat" cmpd="sng" w="9525">
                      <a:solidFill>
                        <a:srgbClr val="000000"/>
                      </a:solidFill>
                      <a:prstDash val="solid"/>
                      <a:round/>
                      <a:headEnd len="sm" w="sm" type="none"/>
                      <a:tailEnd len="sm" w="sm" type="none"/>
                    </a:lnL>
                    <a:lnR cap="flat" cmpd="sng" w="19050">
                      <a:solidFill>
                        <a:srgbClr val="F4F4F4"/>
                      </a:solidFill>
                      <a:prstDash val="solid"/>
                      <a:round/>
                      <a:headEnd len="sm" w="sm" type="none"/>
                      <a:tailEnd len="sm" w="sm" type="none"/>
                    </a:lnR>
                    <a:lnT cap="flat" cmpd="sng" w="19050">
                      <a:solidFill>
                        <a:srgbClr val="F4F4F4"/>
                      </a:solidFill>
                      <a:prstDash val="solid"/>
                      <a:round/>
                      <a:headEnd len="sm" w="sm" type="none"/>
                      <a:tailEnd len="sm" w="sm" type="none"/>
                    </a:lnT>
                    <a:lnB cap="flat" cmpd="sng" w="9525">
                      <a:solidFill>
                        <a:srgbClr val="F4F4F4"/>
                      </a:solidFill>
                      <a:prstDash val="solid"/>
                      <a:round/>
                      <a:headEnd len="sm" w="sm" type="none"/>
                      <a:tailEnd len="sm" w="sm" type="none"/>
                    </a:lnB>
                  </a:tcPr>
                </a:tc>
                <a:tc>
                  <a:txBody>
                    <a:bodyPr/>
                    <a:lstStyle/>
                    <a:p>
                      <a:pPr indent="0" lvl="0" marL="0" marR="0" rtl="0" algn="ctr">
                        <a:lnSpc>
                          <a:spcPct val="140007"/>
                        </a:lnSpc>
                        <a:spcBef>
                          <a:spcPts val="0"/>
                        </a:spcBef>
                        <a:spcAft>
                          <a:spcPts val="0"/>
                        </a:spcAft>
                        <a:buNone/>
                      </a:pPr>
                      <a:r>
                        <a:rPr b="1" lang="en-US" sz="5499" u="none" cap="none" strike="noStrike">
                          <a:solidFill>
                            <a:srgbClr val="EDE8ED"/>
                          </a:solidFill>
                          <a:latin typeface="Cormorant Garamond"/>
                          <a:ea typeface="Cormorant Garamond"/>
                          <a:cs typeface="Cormorant Garamond"/>
                          <a:sym typeface="Cormorant Garamond"/>
                        </a:rPr>
                        <a:t>Q4</a:t>
                      </a:r>
                      <a:endParaRPr sz="1100" u="none" cap="none" strike="noStrike"/>
                    </a:p>
                  </a:txBody>
                  <a:tcPr marT="0" marB="0" marR="0" marL="0" anchor="b">
                    <a:lnL cap="flat" cmpd="sng" w="19050">
                      <a:solidFill>
                        <a:srgbClr val="F4F4F4"/>
                      </a:solidFill>
                      <a:prstDash val="solid"/>
                      <a:round/>
                      <a:headEnd len="sm" w="sm" type="none"/>
                      <a:tailEnd len="sm" w="sm" type="none"/>
                    </a:lnL>
                    <a:lnR cap="flat" cmpd="sng" w="9525">
                      <a:solidFill>
                        <a:srgbClr val="000000"/>
                      </a:solidFill>
                      <a:prstDash val="solid"/>
                      <a:round/>
                      <a:headEnd len="sm" w="sm" type="none"/>
                      <a:tailEnd len="sm" w="sm" type="none"/>
                    </a:lnR>
                    <a:lnT cap="flat" cmpd="sng" w="19050">
                      <a:solidFill>
                        <a:srgbClr val="F4F4F4"/>
                      </a:solidFill>
                      <a:prstDash val="solid"/>
                      <a:round/>
                      <a:headEnd len="sm" w="sm" type="none"/>
                      <a:tailEnd len="sm" w="sm" type="none"/>
                    </a:lnT>
                    <a:lnB cap="flat" cmpd="sng" w="9525">
                      <a:solidFill>
                        <a:srgbClr val="F4F4F4"/>
                      </a:solidFill>
                      <a:prstDash val="solid"/>
                      <a:round/>
                      <a:headEnd len="sm" w="sm" type="none"/>
                      <a:tailEnd len="sm" w="sm" type="none"/>
                    </a:lnB>
                  </a:tcPr>
                </a:tc>
              </a:tr>
              <a:tr h="2269200">
                <a:tc>
                  <a:txBody>
                    <a:bodyPr/>
                    <a:lstStyle/>
                    <a:p>
                      <a:pPr indent="0" lvl="0" marL="0" marR="0" rtl="0" algn="ctr">
                        <a:lnSpc>
                          <a:spcPct val="140016"/>
                        </a:lnSpc>
                        <a:spcBef>
                          <a:spcPts val="0"/>
                        </a:spcBef>
                        <a:spcAft>
                          <a:spcPts val="0"/>
                        </a:spcAft>
                        <a:buNone/>
                      </a:pPr>
                      <a:r>
                        <a:rPr lang="en-US" sz="2399" u="none" cap="none" strike="noStrike">
                          <a:solidFill>
                            <a:srgbClr val="EDE8ED"/>
                          </a:solidFill>
                          <a:latin typeface="Cormorant Garamond"/>
                          <a:ea typeface="Cormorant Garamond"/>
                          <a:cs typeface="Cormorant Garamond"/>
                          <a:sym typeface="Cormorant Garamond"/>
                        </a:rPr>
                        <a:t>Lorem ipsum dolor sit amet, consectetur adipiscing elit. Sed do eiusmod tempor incididunt ut labore et dolore magna aliqua.</a:t>
                      </a:r>
                      <a:endParaRPr sz="1100" u="none" cap="none" strike="noStrike"/>
                    </a:p>
                    <a:p>
                      <a:pPr indent="0" lvl="0" marL="0" marR="0" rtl="0" algn="ctr">
                        <a:lnSpc>
                          <a:spcPct val="305363"/>
                        </a:lnSpc>
                        <a:spcBef>
                          <a:spcPts val="0"/>
                        </a:spcBef>
                        <a:spcAft>
                          <a:spcPts val="0"/>
                        </a:spcAft>
                        <a:buNone/>
                      </a:pPr>
                      <a:r>
                        <a:t/>
                      </a:r>
                      <a:endParaRPr sz="1100" u="none" cap="none" strike="noStrike"/>
                    </a:p>
                  </a:txBody>
                  <a:tcPr marT="0" marB="0" marR="0" marL="0">
                    <a:lnL cap="flat" cmpd="sng" w="9525">
                      <a:solidFill>
                        <a:srgbClr val="000000"/>
                      </a:solidFill>
                      <a:prstDash val="solid"/>
                      <a:round/>
                      <a:headEnd len="sm" w="sm" type="none"/>
                      <a:tailEnd len="sm" w="sm" type="none"/>
                    </a:lnL>
                    <a:lnR cap="flat" cmpd="sng" w="19050">
                      <a:solidFill>
                        <a:srgbClr val="F4F4F4"/>
                      </a:solidFill>
                      <a:prstDash val="solid"/>
                      <a:round/>
                      <a:headEnd len="sm" w="sm" type="none"/>
                      <a:tailEnd len="sm" w="sm" type="none"/>
                    </a:lnR>
                    <a:lnT cap="flat" cmpd="sng" w="9525">
                      <a:solidFill>
                        <a:srgbClr val="F4F4F4"/>
                      </a:solidFill>
                      <a:prstDash val="solid"/>
                      <a:round/>
                      <a:headEnd len="sm" w="sm" type="none"/>
                      <a:tailEnd len="sm" w="sm" type="none"/>
                    </a:lnT>
                    <a:lnB cap="flat" cmpd="sng" w="9525">
                      <a:solidFill>
                        <a:srgbClr val="F4F4F4"/>
                      </a:solidFill>
                      <a:prstDash val="solid"/>
                      <a:round/>
                      <a:headEnd len="sm" w="sm" type="none"/>
                      <a:tailEnd len="sm" w="sm" type="none"/>
                    </a:lnB>
                  </a:tcPr>
                </a:tc>
                <a:tc>
                  <a:txBody>
                    <a:bodyPr/>
                    <a:lstStyle/>
                    <a:p>
                      <a:pPr indent="0" lvl="0" marL="0" marR="0" rtl="0" algn="ctr">
                        <a:lnSpc>
                          <a:spcPct val="140016"/>
                        </a:lnSpc>
                        <a:spcBef>
                          <a:spcPts val="0"/>
                        </a:spcBef>
                        <a:spcAft>
                          <a:spcPts val="0"/>
                        </a:spcAft>
                        <a:buNone/>
                      </a:pPr>
                      <a:r>
                        <a:rPr lang="en-US" sz="2399" u="none" cap="none" strike="noStrike">
                          <a:solidFill>
                            <a:srgbClr val="EDE8ED"/>
                          </a:solidFill>
                          <a:latin typeface="Cormorant Garamond"/>
                          <a:ea typeface="Cormorant Garamond"/>
                          <a:cs typeface="Cormorant Garamond"/>
                          <a:sym typeface="Cormorant Garamond"/>
                        </a:rPr>
                        <a:t>Lorem ipsum dolor sit amet, consectetur adipiscing elit. Sed do eiusmod tempor incididunt ut labore et dolore magna aliqua.</a:t>
                      </a:r>
                      <a:endParaRPr sz="1100" u="none" cap="none" strike="noStrike"/>
                    </a:p>
                  </a:txBody>
                  <a:tcPr marT="0" marB="0" marR="0" marL="0">
                    <a:lnL cap="flat" cmpd="sng" w="19050">
                      <a:solidFill>
                        <a:srgbClr val="F4F4F4"/>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F4F4F4"/>
                      </a:solidFill>
                      <a:prstDash val="solid"/>
                      <a:round/>
                      <a:headEnd len="sm" w="sm" type="none"/>
                      <a:tailEnd len="sm" w="sm" type="none"/>
                    </a:lnT>
                    <a:lnB cap="flat" cmpd="sng" w="9525">
                      <a:solidFill>
                        <a:srgbClr val="F4F4F4"/>
                      </a:solidFill>
                      <a:prstDash val="solid"/>
                      <a:round/>
                      <a:headEnd len="sm" w="sm" type="none"/>
                      <a:tailEnd len="sm" w="sm" type="none"/>
                    </a:lnB>
                  </a:tcPr>
                </a:tc>
              </a:tr>
            </a:tbl>
          </a:graphicData>
        </a:graphic>
      </p:graphicFrame>
      <p:grpSp>
        <p:nvGrpSpPr>
          <p:cNvPr id="131" name="Google Shape;131;p17"/>
          <p:cNvGrpSpPr/>
          <p:nvPr/>
        </p:nvGrpSpPr>
        <p:grpSpPr>
          <a:xfrm>
            <a:off x="2078828" y="-144660"/>
            <a:ext cx="7230007" cy="430571"/>
            <a:chOff x="0" y="-38100"/>
            <a:chExt cx="1904199" cy="113402"/>
          </a:xfrm>
        </p:grpSpPr>
        <p:sp>
          <p:nvSpPr>
            <p:cNvPr id="132" name="Google Shape;132;p17"/>
            <p:cNvSpPr/>
            <p:nvPr/>
          </p:nvSpPr>
          <p:spPr>
            <a:xfrm>
              <a:off x="0" y="0"/>
              <a:ext cx="1904199" cy="75302"/>
            </a:xfrm>
            <a:custGeom>
              <a:rect b="b" l="l" r="r" t="t"/>
              <a:pathLst>
                <a:path extrusionOk="0" h="75302" w="1904199">
                  <a:moveTo>
                    <a:pt x="0" y="0"/>
                  </a:moveTo>
                  <a:lnTo>
                    <a:pt x="1904199" y="0"/>
                  </a:lnTo>
                  <a:lnTo>
                    <a:pt x="1904199" y="75302"/>
                  </a:lnTo>
                  <a:lnTo>
                    <a:pt x="0" y="75302"/>
                  </a:lnTo>
                  <a:close/>
                </a:path>
              </a:pathLst>
            </a:custGeom>
            <a:solidFill>
              <a:srgbClr val="DDB272"/>
            </a:solidFill>
            <a:ln>
              <a:noFill/>
            </a:ln>
          </p:spPr>
        </p:sp>
        <p:sp>
          <p:nvSpPr>
            <p:cNvPr id="133" name="Google Shape;133;p17"/>
            <p:cNvSpPr txBox="1"/>
            <p:nvPr/>
          </p:nvSpPr>
          <p:spPr>
            <a:xfrm>
              <a:off x="0" y="-38100"/>
              <a:ext cx="1904199" cy="113402"/>
            </a:xfrm>
            <a:prstGeom prst="rect">
              <a:avLst/>
            </a:prstGeom>
            <a:noFill/>
            <a:ln>
              <a:noFill/>
            </a:ln>
          </p:spPr>
          <p:txBody>
            <a:bodyPr anchorCtr="0" anchor="ctr" bIns="50800" lIns="50800" spcFirstLastPara="1" rIns="50800" wrap="square" tIns="50800">
              <a:noAutofit/>
            </a:bodyPr>
            <a:lstStyle/>
            <a:p>
              <a:pPr indent="0" lvl="0" marL="0" marR="0" rtl="0" algn="ctr">
                <a:lnSpc>
                  <a:spcPct val="1943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34" name="Google Shape;134;p17"/>
          <p:cNvGrpSpPr/>
          <p:nvPr/>
        </p:nvGrpSpPr>
        <p:grpSpPr>
          <a:xfrm>
            <a:off x="9308835" y="-144660"/>
            <a:ext cx="7230007" cy="430571"/>
            <a:chOff x="0" y="-38100"/>
            <a:chExt cx="1904199" cy="113402"/>
          </a:xfrm>
        </p:grpSpPr>
        <p:sp>
          <p:nvSpPr>
            <p:cNvPr id="135" name="Google Shape;135;p17"/>
            <p:cNvSpPr/>
            <p:nvPr/>
          </p:nvSpPr>
          <p:spPr>
            <a:xfrm>
              <a:off x="0" y="0"/>
              <a:ext cx="1904199" cy="75302"/>
            </a:xfrm>
            <a:custGeom>
              <a:rect b="b" l="l" r="r" t="t"/>
              <a:pathLst>
                <a:path extrusionOk="0" h="75302" w="1904199">
                  <a:moveTo>
                    <a:pt x="0" y="0"/>
                  </a:moveTo>
                  <a:lnTo>
                    <a:pt x="1904199" y="0"/>
                  </a:lnTo>
                  <a:lnTo>
                    <a:pt x="1904199" y="75302"/>
                  </a:lnTo>
                  <a:lnTo>
                    <a:pt x="0" y="75302"/>
                  </a:lnTo>
                  <a:close/>
                </a:path>
              </a:pathLst>
            </a:custGeom>
            <a:solidFill>
              <a:srgbClr val="7A8B6F"/>
            </a:solidFill>
            <a:ln>
              <a:noFill/>
            </a:ln>
          </p:spPr>
        </p:sp>
        <p:sp>
          <p:nvSpPr>
            <p:cNvPr id="136" name="Google Shape;136;p17"/>
            <p:cNvSpPr txBox="1"/>
            <p:nvPr/>
          </p:nvSpPr>
          <p:spPr>
            <a:xfrm>
              <a:off x="0" y="-38100"/>
              <a:ext cx="1904199" cy="113402"/>
            </a:xfrm>
            <a:prstGeom prst="rect">
              <a:avLst/>
            </a:prstGeom>
            <a:noFill/>
            <a:ln>
              <a:noFill/>
            </a:ln>
          </p:spPr>
          <p:txBody>
            <a:bodyPr anchorCtr="0" anchor="ctr" bIns="50800" lIns="50800" spcFirstLastPara="1" rIns="50800" wrap="square" tIns="50800">
              <a:noAutofit/>
            </a:bodyPr>
            <a:lstStyle/>
            <a:p>
              <a:pPr indent="0" lvl="0" marL="0" marR="0" rtl="0" algn="ctr">
                <a:lnSpc>
                  <a:spcPct val="1943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Tree>
  </p:cSld>
  <p:clrMapOvr>
    <a:masterClrMapping/>
  </p:clrMapOvr>
  <p:transition spd="slow">
    <p:push/>
  </p:transition>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766175"/>
        </a:solidFill>
      </p:bgPr>
    </p:bg>
    <p:spTree>
      <p:nvGrpSpPr>
        <p:cNvPr id="140" name="Shape 140"/>
        <p:cNvGrpSpPr/>
        <p:nvPr/>
      </p:nvGrpSpPr>
      <p:grpSpPr>
        <a:xfrm>
          <a:off x="0" y="0"/>
          <a:ext cx="0" cy="0"/>
          <a:chOff x="0" y="0"/>
          <a:chExt cx="0" cy="0"/>
        </a:xfrm>
      </p:grpSpPr>
      <p:sp>
        <p:nvSpPr>
          <p:cNvPr id="141" name="Google Shape;141;p18"/>
          <p:cNvSpPr txBox="1"/>
          <p:nvPr/>
        </p:nvSpPr>
        <p:spPr>
          <a:xfrm>
            <a:off x="1572252" y="1822584"/>
            <a:ext cx="14763422" cy="161881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i="0" lang="en-US" sz="11982" u="none" cap="none" strike="noStrike">
                <a:solidFill>
                  <a:srgbClr val="EDE8ED"/>
                </a:solidFill>
                <a:latin typeface="Exo 2 Black"/>
                <a:ea typeface="Exo 2 Black"/>
                <a:cs typeface="Exo 2 Black"/>
                <a:sym typeface="Exo 2 Black"/>
              </a:rPr>
              <a:t>New Services</a:t>
            </a:r>
            <a:endParaRPr/>
          </a:p>
        </p:txBody>
      </p:sp>
      <p:sp>
        <p:nvSpPr>
          <p:cNvPr id="142" name="Google Shape;142;p18"/>
          <p:cNvSpPr txBox="1"/>
          <p:nvPr/>
        </p:nvSpPr>
        <p:spPr>
          <a:xfrm>
            <a:off x="9139238" y="4562804"/>
            <a:ext cx="9525" cy="887095"/>
          </a:xfrm>
          <a:prstGeom prst="rect">
            <a:avLst/>
          </a:prstGeom>
          <a:noFill/>
          <a:ln>
            <a:noFill/>
          </a:ln>
        </p:spPr>
        <p:txBody>
          <a:bodyPr anchorCtr="0" anchor="t" bIns="0" lIns="0" spcFirstLastPara="1" rIns="0" wrap="square" tIns="0">
            <a:spAutoFit/>
          </a:bodyPr>
          <a:lstStyle/>
          <a:p>
            <a:pPr indent="0" lvl="0" marL="0" marR="0" rtl="0" algn="ctr">
              <a:lnSpc>
                <a:spcPct val="4043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143" name="Google Shape;143;p18"/>
          <p:cNvSpPr txBox="1"/>
          <p:nvPr/>
        </p:nvSpPr>
        <p:spPr>
          <a:xfrm>
            <a:off x="5130196" y="3769719"/>
            <a:ext cx="8027700" cy="13545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i="0" lang="en-US" sz="4400" u="none" cap="none" strike="noStrike">
                <a:solidFill>
                  <a:srgbClr val="EDE8ED"/>
                </a:solidFill>
                <a:latin typeface="Cormorant Garamond SemiBold"/>
                <a:ea typeface="Cormorant Garamond SemiBold"/>
                <a:cs typeface="Cormorant Garamond SemiBold"/>
                <a:sym typeface="Cormorant Garamond SemiBold"/>
              </a:rPr>
              <a:t>To enhance customer experience and expand our market reach</a:t>
            </a:r>
            <a:endParaRPr/>
          </a:p>
        </p:txBody>
      </p:sp>
      <p:sp>
        <p:nvSpPr>
          <p:cNvPr id="144" name="Google Shape;144;p18"/>
          <p:cNvSpPr/>
          <p:nvPr/>
        </p:nvSpPr>
        <p:spPr>
          <a:xfrm>
            <a:off x="0" y="6029203"/>
            <a:ext cx="14040276" cy="285911"/>
          </a:xfrm>
          <a:custGeom>
            <a:rect b="b" l="l" r="r" t="t"/>
            <a:pathLst>
              <a:path extrusionOk="0" h="75302" w="3697851">
                <a:moveTo>
                  <a:pt x="0" y="0"/>
                </a:moveTo>
                <a:lnTo>
                  <a:pt x="3697851" y="0"/>
                </a:lnTo>
                <a:lnTo>
                  <a:pt x="3697851" y="75302"/>
                </a:lnTo>
                <a:lnTo>
                  <a:pt x="0" y="75302"/>
                </a:lnTo>
                <a:close/>
              </a:path>
            </a:pathLst>
          </a:custGeom>
          <a:solidFill>
            <a:srgbClr val="7A8B6F"/>
          </a:solidFill>
          <a:ln>
            <a:noFill/>
          </a:ln>
        </p:spPr>
      </p:sp>
      <p:sp>
        <p:nvSpPr>
          <p:cNvPr id="145" name="Google Shape;145;p18"/>
          <p:cNvSpPr/>
          <p:nvPr/>
        </p:nvSpPr>
        <p:spPr>
          <a:xfrm>
            <a:off x="14040275" y="6029200"/>
            <a:ext cx="4246871" cy="285959"/>
          </a:xfrm>
          <a:custGeom>
            <a:rect b="b" l="l" r="r" t="t"/>
            <a:pathLst>
              <a:path extrusionOk="0" h="75302" w="1495377">
                <a:moveTo>
                  <a:pt x="0" y="0"/>
                </a:moveTo>
                <a:lnTo>
                  <a:pt x="1495377" y="0"/>
                </a:lnTo>
                <a:lnTo>
                  <a:pt x="1495377" y="75302"/>
                </a:lnTo>
                <a:lnTo>
                  <a:pt x="0" y="75302"/>
                </a:lnTo>
                <a:close/>
              </a:path>
            </a:pathLst>
          </a:custGeom>
          <a:solidFill>
            <a:srgbClr val="DDB272"/>
          </a:solidFill>
          <a:ln>
            <a:noFill/>
          </a:ln>
        </p:spPr>
      </p:sp>
      <p:pic>
        <p:nvPicPr>
          <p:cNvPr id="146" name="Google Shape;146;p18"/>
          <p:cNvPicPr preferRelativeResize="0"/>
          <p:nvPr/>
        </p:nvPicPr>
        <p:blipFill rotWithShape="1">
          <a:blip r:embed="rId3">
            <a:alphaModFix/>
          </a:blip>
          <a:srcRect b="0" l="2216" r="4255" t="0"/>
          <a:stretch/>
        </p:blipFill>
        <p:spPr>
          <a:xfrm>
            <a:off x="0" y="6315125"/>
            <a:ext cx="18288000" cy="3971875"/>
          </a:xfrm>
          <a:prstGeom prst="rect">
            <a:avLst/>
          </a:prstGeom>
          <a:noFill/>
          <a:ln>
            <a:noFill/>
          </a:ln>
        </p:spPr>
      </p:pic>
    </p:spTree>
  </p:cSld>
  <p:clrMapOvr>
    <a:masterClrMapping/>
  </p:clrMapOvr>
  <p:transition spd="slow">
    <p:push/>
  </p:transition>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pic>
        <p:nvPicPr>
          <p:cNvPr id="151" name="Google Shape;151;p19"/>
          <p:cNvPicPr preferRelativeResize="0"/>
          <p:nvPr/>
        </p:nvPicPr>
        <p:blipFill>
          <a:blip r:embed="rId3">
            <a:alphaModFix/>
          </a:blip>
          <a:stretch>
            <a:fillRect/>
          </a:stretch>
        </p:blipFill>
        <p:spPr>
          <a:xfrm>
            <a:off x="0" y="0"/>
            <a:ext cx="18288000" cy="10287000"/>
          </a:xfrm>
          <a:prstGeom prst="rect">
            <a:avLst/>
          </a:prstGeom>
          <a:noFill/>
          <a:ln>
            <a:noFill/>
          </a:ln>
        </p:spPr>
      </p:pic>
      <p:sp>
        <p:nvSpPr>
          <p:cNvPr id="152" name="Google Shape;152;p19"/>
          <p:cNvSpPr/>
          <p:nvPr/>
        </p:nvSpPr>
        <p:spPr>
          <a:xfrm>
            <a:off x="1385087" y="6920058"/>
            <a:ext cx="1710539" cy="1710539"/>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DB2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9"/>
          <p:cNvSpPr/>
          <p:nvPr/>
        </p:nvSpPr>
        <p:spPr>
          <a:xfrm>
            <a:off x="15200665" y="3318236"/>
            <a:ext cx="1710539" cy="1710539"/>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7A8B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9"/>
          <p:cNvSpPr txBox="1"/>
          <p:nvPr/>
        </p:nvSpPr>
        <p:spPr>
          <a:xfrm>
            <a:off x="3617187" y="795980"/>
            <a:ext cx="11053626" cy="1203325"/>
          </a:xfrm>
          <a:prstGeom prst="rect">
            <a:avLst/>
          </a:prstGeom>
          <a:noFill/>
          <a:ln>
            <a:noFill/>
          </a:ln>
        </p:spPr>
        <p:txBody>
          <a:bodyPr anchorCtr="0" anchor="t" bIns="0" lIns="0" spcFirstLastPara="1" rIns="0" wrap="square" tIns="0">
            <a:spAutoFit/>
          </a:bodyPr>
          <a:lstStyle/>
          <a:p>
            <a:pPr indent="0" lvl="0" marL="0" marR="0" rtl="0" algn="ctr">
              <a:lnSpc>
                <a:spcPct val="140005"/>
              </a:lnSpc>
              <a:spcBef>
                <a:spcPts val="0"/>
              </a:spcBef>
              <a:spcAft>
                <a:spcPts val="0"/>
              </a:spcAft>
              <a:buNone/>
            </a:pPr>
            <a:r>
              <a:rPr b="1" i="0" lang="en-US" sz="6999" u="none" cap="none" strike="noStrike">
                <a:solidFill>
                  <a:srgbClr val="766175"/>
                </a:solidFill>
                <a:latin typeface="Exo 2"/>
                <a:ea typeface="Exo 2"/>
                <a:cs typeface="Exo 2"/>
                <a:sym typeface="Exo 2"/>
              </a:rPr>
              <a:t>What We Offer</a:t>
            </a:r>
            <a:endParaRPr/>
          </a:p>
        </p:txBody>
      </p:sp>
      <p:sp>
        <p:nvSpPr>
          <p:cNvPr id="155" name="Google Shape;155;p19"/>
          <p:cNvSpPr txBox="1"/>
          <p:nvPr/>
        </p:nvSpPr>
        <p:spPr>
          <a:xfrm>
            <a:off x="9826562" y="7550486"/>
            <a:ext cx="4098900" cy="1218600"/>
          </a:xfrm>
          <a:prstGeom prst="rect">
            <a:avLst/>
          </a:prstGeom>
          <a:noFill/>
          <a:ln>
            <a:noFill/>
          </a:ln>
        </p:spPr>
        <p:txBody>
          <a:bodyPr anchorCtr="0" anchor="t" bIns="0" lIns="0" spcFirstLastPara="1" rIns="0" wrap="square" tIns="0">
            <a:spAutoFit/>
          </a:bodyPr>
          <a:lstStyle/>
          <a:p>
            <a:pPr indent="0" lvl="0" marL="0" marR="0" rtl="0" algn="ctr">
              <a:lnSpc>
                <a:spcPct val="115000"/>
              </a:lnSpc>
              <a:spcBef>
                <a:spcPts val="0"/>
              </a:spcBef>
              <a:spcAft>
                <a:spcPts val="0"/>
              </a:spcAft>
              <a:buNone/>
            </a:pPr>
            <a:r>
              <a:rPr b="0" i="0" lang="en-US" sz="2399" u="none" cap="none" strike="noStrike">
                <a:solidFill>
                  <a:srgbClr val="303030"/>
                </a:solidFill>
                <a:latin typeface="Cormorant Garamond"/>
                <a:ea typeface="Cormorant Garamond"/>
                <a:cs typeface="Cormorant Garamond"/>
                <a:sym typeface="Cormorant Garamond"/>
              </a:rPr>
              <a:t>Lorem ipsum dolor sit amet, consectetur adipiscing elit. Sed do eiusmod tempor incididunt ut.</a:t>
            </a:r>
            <a:endParaRPr/>
          </a:p>
        </p:txBody>
      </p:sp>
      <p:sp>
        <p:nvSpPr>
          <p:cNvPr id="156" name="Google Shape;156;p19"/>
          <p:cNvSpPr txBox="1"/>
          <p:nvPr/>
        </p:nvSpPr>
        <p:spPr>
          <a:xfrm>
            <a:off x="9665917" y="6719667"/>
            <a:ext cx="4420195" cy="688974"/>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4000" u="none" cap="none" strike="noStrike">
                <a:solidFill>
                  <a:srgbClr val="373236"/>
                </a:solidFill>
                <a:latin typeface="Cormorant Garamond"/>
                <a:ea typeface="Cormorant Garamond"/>
                <a:cs typeface="Cormorant Garamond"/>
                <a:sym typeface="Cormorant Garamond"/>
              </a:rPr>
              <a:t>New Service 02</a:t>
            </a:r>
            <a:endParaRPr/>
          </a:p>
        </p:txBody>
      </p:sp>
      <p:sp>
        <p:nvSpPr>
          <p:cNvPr id="157" name="Google Shape;157;p19"/>
          <p:cNvSpPr txBox="1"/>
          <p:nvPr/>
        </p:nvSpPr>
        <p:spPr>
          <a:xfrm>
            <a:off x="4360236" y="3497231"/>
            <a:ext cx="4098900" cy="1218600"/>
          </a:xfrm>
          <a:prstGeom prst="rect">
            <a:avLst/>
          </a:prstGeom>
          <a:noFill/>
          <a:ln>
            <a:noFill/>
          </a:ln>
        </p:spPr>
        <p:txBody>
          <a:bodyPr anchorCtr="0" anchor="t" bIns="0" lIns="0" spcFirstLastPara="1" rIns="0" wrap="square" tIns="0">
            <a:spAutoFit/>
          </a:bodyPr>
          <a:lstStyle/>
          <a:p>
            <a:pPr indent="0" lvl="0" marL="0" marR="0" rtl="0" algn="ctr">
              <a:lnSpc>
                <a:spcPct val="115000"/>
              </a:lnSpc>
              <a:spcBef>
                <a:spcPts val="0"/>
              </a:spcBef>
              <a:spcAft>
                <a:spcPts val="0"/>
              </a:spcAft>
              <a:buNone/>
            </a:pPr>
            <a:r>
              <a:rPr b="0" i="0" lang="en-US" sz="2399" u="none" cap="none" strike="noStrike">
                <a:solidFill>
                  <a:srgbClr val="303030"/>
                </a:solidFill>
                <a:latin typeface="Cormorant Garamond"/>
                <a:ea typeface="Cormorant Garamond"/>
                <a:cs typeface="Cormorant Garamond"/>
                <a:sym typeface="Cormorant Garamond"/>
              </a:rPr>
              <a:t>Lorem ipsum dolor sit amet, consectetur adipiscing elit. Sed do eiusmod tempor incididunt ut.</a:t>
            </a:r>
            <a:endParaRPr/>
          </a:p>
        </p:txBody>
      </p:sp>
      <p:sp>
        <p:nvSpPr>
          <p:cNvPr id="158" name="Google Shape;158;p19"/>
          <p:cNvSpPr txBox="1"/>
          <p:nvPr/>
        </p:nvSpPr>
        <p:spPr>
          <a:xfrm>
            <a:off x="4199592" y="2666412"/>
            <a:ext cx="4420195" cy="688974"/>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4000" u="none" cap="none" strike="noStrike">
                <a:solidFill>
                  <a:srgbClr val="373236"/>
                </a:solidFill>
                <a:latin typeface="Cormorant Garamond"/>
                <a:ea typeface="Cormorant Garamond"/>
                <a:cs typeface="Cormorant Garamond"/>
                <a:sym typeface="Cormorant Garamond"/>
              </a:rPr>
              <a:t>New Service 01</a:t>
            </a:r>
            <a:endParaRPr/>
          </a:p>
        </p:txBody>
      </p:sp>
      <p:pic>
        <p:nvPicPr>
          <p:cNvPr id="159" name="Google Shape;159;p19"/>
          <p:cNvPicPr preferRelativeResize="0"/>
          <p:nvPr/>
        </p:nvPicPr>
        <p:blipFill>
          <a:blip r:embed="rId4">
            <a:alphaModFix/>
          </a:blip>
          <a:stretch>
            <a:fillRect/>
          </a:stretch>
        </p:blipFill>
        <p:spPr>
          <a:xfrm>
            <a:off x="1785688" y="7320660"/>
            <a:ext cx="909326" cy="909326"/>
          </a:xfrm>
          <a:prstGeom prst="rect">
            <a:avLst/>
          </a:prstGeom>
          <a:noFill/>
          <a:ln>
            <a:noFill/>
          </a:ln>
        </p:spPr>
      </p:pic>
      <p:pic>
        <p:nvPicPr>
          <p:cNvPr id="160" name="Google Shape;160;p19"/>
          <p:cNvPicPr preferRelativeResize="0"/>
          <p:nvPr/>
        </p:nvPicPr>
        <p:blipFill>
          <a:blip r:embed="rId5">
            <a:alphaModFix/>
          </a:blip>
          <a:stretch>
            <a:fillRect/>
          </a:stretch>
        </p:blipFill>
        <p:spPr>
          <a:xfrm>
            <a:off x="15518150" y="3859682"/>
            <a:ext cx="1075576" cy="627626"/>
          </a:xfrm>
          <a:prstGeom prst="rect">
            <a:avLst/>
          </a:prstGeom>
          <a:noFill/>
          <a:ln>
            <a:noFill/>
          </a:ln>
        </p:spPr>
      </p:pic>
      <p:pic>
        <p:nvPicPr>
          <p:cNvPr id="161" name="Google Shape;161;p19"/>
          <p:cNvPicPr preferRelativeResize="0"/>
          <p:nvPr/>
        </p:nvPicPr>
        <p:blipFill rotWithShape="1">
          <a:blip r:embed="rId6">
            <a:alphaModFix/>
          </a:blip>
          <a:srcRect b="11762" l="0" r="0" t="0"/>
          <a:stretch/>
        </p:blipFill>
        <p:spPr>
          <a:xfrm>
            <a:off x="3867500" y="5430925"/>
            <a:ext cx="5026575" cy="4856075"/>
          </a:xfrm>
          <a:prstGeom prst="rect">
            <a:avLst/>
          </a:prstGeom>
          <a:noFill/>
          <a:ln>
            <a:noFill/>
          </a:ln>
        </p:spPr>
      </p:pic>
      <p:pic>
        <p:nvPicPr>
          <p:cNvPr id="162" name="Google Shape;162;p19"/>
          <p:cNvPicPr preferRelativeResize="0"/>
          <p:nvPr/>
        </p:nvPicPr>
        <p:blipFill>
          <a:blip r:embed="rId7">
            <a:alphaModFix/>
          </a:blip>
          <a:stretch>
            <a:fillRect/>
          </a:stretch>
        </p:blipFill>
        <p:spPr>
          <a:xfrm>
            <a:off x="9365026" y="2678725"/>
            <a:ext cx="5026575" cy="3451607"/>
          </a:xfrm>
          <a:prstGeom prst="rect">
            <a:avLst/>
          </a:prstGeom>
          <a:noFill/>
          <a:ln>
            <a:noFill/>
          </a:ln>
        </p:spPr>
      </p:pic>
    </p:spTree>
  </p:cSld>
  <p:clrMapOvr>
    <a:masterClrMapping/>
  </p:clrMapOvr>
  <p:transition spd="slow">
    <p:push/>
  </p:transition>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pic>
        <p:nvPicPr>
          <p:cNvPr id="167" name="Google Shape;167;p20"/>
          <p:cNvPicPr preferRelativeResize="0"/>
          <p:nvPr/>
        </p:nvPicPr>
        <p:blipFill>
          <a:blip r:embed="rId3">
            <a:alphaModFix/>
          </a:blip>
          <a:stretch>
            <a:fillRect/>
          </a:stretch>
        </p:blipFill>
        <p:spPr>
          <a:xfrm>
            <a:off x="0" y="0"/>
            <a:ext cx="18288000" cy="10287000"/>
          </a:xfrm>
          <a:prstGeom prst="rect">
            <a:avLst/>
          </a:prstGeom>
          <a:noFill/>
          <a:ln>
            <a:noFill/>
          </a:ln>
        </p:spPr>
      </p:pic>
      <p:pic>
        <p:nvPicPr>
          <p:cNvPr id="168" name="Google Shape;168;p20"/>
          <p:cNvPicPr preferRelativeResize="0"/>
          <p:nvPr/>
        </p:nvPicPr>
        <p:blipFill>
          <a:blip r:embed="rId4">
            <a:alphaModFix/>
          </a:blip>
          <a:stretch>
            <a:fillRect/>
          </a:stretch>
        </p:blipFill>
        <p:spPr>
          <a:xfrm>
            <a:off x="0" y="5049350"/>
            <a:ext cx="11772150" cy="4615750"/>
          </a:xfrm>
          <a:prstGeom prst="rect">
            <a:avLst/>
          </a:prstGeom>
          <a:noFill/>
          <a:ln>
            <a:noFill/>
          </a:ln>
        </p:spPr>
      </p:pic>
      <p:pic>
        <p:nvPicPr>
          <p:cNvPr id="169" name="Google Shape;169;p20"/>
          <p:cNvPicPr preferRelativeResize="0"/>
          <p:nvPr/>
        </p:nvPicPr>
        <p:blipFill rotWithShape="1">
          <a:blip r:embed="rId5">
            <a:alphaModFix/>
          </a:blip>
          <a:srcRect b="0" l="0" r="0" t="0"/>
          <a:stretch/>
        </p:blipFill>
        <p:spPr>
          <a:xfrm>
            <a:off x="11691325" y="5051675"/>
            <a:ext cx="6596872" cy="4613424"/>
          </a:xfrm>
          <a:prstGeom prst="rect">
            <a:avLst/>
          </a:prstGeom>
          <a:noFill/>
          <a:ln>
            <a:noFill/>
          </a:ln>
        </p:spPr>
      </p:pic>
      <p:grpSp>
        <p:nvGrpSpPr>
          <p:cNvPr id="170" name="Google Shape;170;p20"/>
          <p:cNvGrpSpPr/>
          <p:nvPr/>
        </p:nvGrpSpPr>
        <p:grpSpPr>
          <a:xfrm>
            <a:off x="10916872" y="6502312"/>
            <a:ext cx="1710539" cy="1710539"/>
            <a:chOff x="0" y="0"/>
            <a:chExt cx="812800" cy="812800"/>
          </a:xfrm>
        </p:grpSpPr>
        <p:sp>
          <p:nvSpPr>
            <p:cNvPr id="171" name="Google Shape;171;p20"/>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F9B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0"/>
            <p:cNvSpPr txBox="1"/>
            <p:nvPr/>
          </p:nvSpPr>
          <p:spPr>
            <a:xfrm>
              <a:off x="76200" y="19050"/>
              <a:ext cx="660400" cy="717550"/>
            </a:xfrm>
            <a:prstGeom prst="rect">
              <a:avLst/>
            </a:prstGeom>
            <a:noFill/>
            <a:ln>
              <a:noFill/>
            </a:ln>
          </p:spPr>
          <p:txBody>
            <a:bodyPr anchorCtr="0" anchor="ctr" bIns="50800" lIns="50800" spcFirstLastPara="1" rIns="50800" wrap="square" tIns="50800">
              <a:noAutofit/>
            </a:bodyPr>
            <a:lstStyle/>
            <a:p>
              <a:pPr indent="0" lvl="0" marL="0" marR="0" rtl="0" algn="ctr">
                <a:lnSpc>
                  <a:spcPct val="233277"/>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73" name="Google Shape;173;p20"/>
          <p:cNvSpPr txBox="1"/>
          <p:nvPr/>
        </p:nvSpPr>
        <p:spPr>
          <a:xfrm>
            <a:off x="10865629" y="2015865"/>
            <a:ext cx="4098900" cy="1643100"/>
          </a:xfrm>
          <a:prstGeom prst="rect">
            <a:avLst/>
          </a:prstGeom>
          <a:noFill/>
          <a:ln>
            <a:noFill/>
          </a:ln>
        </p:spPr>
        <p:txBody>
          <a:bodyPr anchorCtr="0" anchor="t" bIns="0" lIns="0" spcFirstLastPara="1" rIns="0" wrap="square" tIns="0">
            <a:spAutoFit/>
          </a:bodyPr>
          <a:lstStyle/>
          <a:p>
            <a:pPr indent="0" lvl="0" marL="0" marR="0" rtl="0" algn="ctr">
              <a:lnSpc>
                <a:spcPct val="115000"/>
              </a:lnSpc>
              <a:spcBef>
                <a:spcPts val="0"/>
              </a:spcBef>
              <a:spcAft>
                <a:spcPts val="0"/>
              </a:spcAft>
              <a:buNone/>
            </a:pPr>
            <a:r>
              <a:rPr b="0" i="0" lang="en-US" sz="2399" u="none" cap="none" strike="noStrike">
                <a:solidFill>
                  <a:srgbClr val="303030"/>
                </a:solidFill>
                <a:latin typeface="Cormorant Garamond"/>
                <a:ea typeface="Cormorant Garamond"/>
                <a:cs typeface="Cormorant Garamond"/>
                <a:sym typeface="Cormorant Garamond"/>
              </a:rPr>
              <a:t>Lorem ipsum dolor sit amet, consectetur adipiscing elit. Sed do eiusmod tempor incididunt ut labore et dolore magna aliqua.</a:t>
            </a:r>
            <a:endParaRPr/>
          </a:p>
        </p:txBody>
      </p:sp>
      <p:sp>
        <p:nvSpPr>
          <p:cNvPr id="174" name="Google Shape;174;p20"/>
          <p:cNvSpPr txBox="1"/>
          <p:nvPr/>
        </p:nvSpPr>
        <p:spPr>
          <a:xfrm>
            <a:off x="625955" y="2962050"/>
            <a:ext cx="4087971" cy="419100"/>
          </a:xfrm>
          <a:prstGeom prst="rect">
            <a:avLst/>
          </a:prstGeom>
          <a:noFill/>
          <a:ln>
            <a:noFill/>
          </a:ln>
        </p:spPr>
        <p:txBody>
          <a:bodyPr anchorCtr="0" anchor="t" bIns="0" lIns="0" spcFirstLastPara="1" rIns="0" wrap="square" tIns="0">
            <a:spAutoFit/>
          </a:bodyPr>
          <a:lstStyle/>
          <a:p>
            <a:pPr indent="0" lvl="0" marL="0" marR="0" rtl="0" algn="ctr">
              <a:lnSpc>
                <a:spcPct val="145018"/>
              </a:lnSpc>
              <a:spcBef>
                <a:spcPts val="0"/>
              </a:spcBef>
              <a:spcAft>
                <a:spcPts val="0"/>
              </a:spcAft>
              <a:buNone/>
            </a:pPr>
            <a:r>
              <a:rPr b="0" i="0" lang="en-US" sz="2399" u="none" cap="none" strike="noStrike">
                <a:solidFill>
                  <a:srgbClr val="303030"/>
                </a:solidFill>
                <a:latin typeface="Cormorant Garamond"/>
                <a:ea typeface="Cormorant Garamond"/>
                <a:cs typeface="Cormorant Garamond"/>
                <a:sym typeface="Cormorant Garamond"/>
              </a:rPr>
              <a:t>Latest Products and Services </a:t>
            </a:r>
            <a:endParaRPr/>
          </a:p>
        </p:txBody>
      </p:sp>
      <p:sp>
        <p:nvSpPr>
          <p:cNvPr id="175" name="Google Shape;175;p20"/>
          <p:cNvSpPr txBox="1"/>
          <p:nvPr/>
        </p:nvSpPr>
        <p:spPr>
          <a:xfrm>
            <a:off x="625955" y="2008720"/>
            <a:ext cx="4087971" cy="854075"/>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5000" u="none" cap="none" strike="noStrike">
                <a:solidFill>
                  <a:srgbClr val="373236"/>
                </a:solidFill>
                <a:latin typeface="Cormorant Garamond"/>
                <a:ea typeface="Cormorant Garamond"/>
                <a:cs typeface="Cormorant Garamond"/>
                <a:sym typeface="Cormorant Garamond"/>
              </a:rPr>
              <a:t>Gallery Image</a:t>
            </a:r>
            <a:endParaRPr/>
          </a:p>
        </p:txBody>
      </p:sp>
      <p:pic>
        <p:nvPicPr>
          <p:cNvPr id="176" name="Google Shape;176;p20"/>
          <p:cNvPicPr preferRelativeResize="0"/>
          <p:nvPr/>
        </p:nvPicPr>
        <p:blipFill>
          <a:blip r:embed="rId6">
            <a:alphaModFix/>
          </a:blip>
          <a:stretch>
            <a:fillRect/>
          </a:stretch>
        </p:blipFill>
        <p:spPr>
          <a:xfrm>
            <a:off x="5150997" y="435838"/>
            <a:ext cx="5210299" cy="4613448"/>
          </a:xfrm>
          <a:prstGeom prst="rect">
            <a:avLst/>
          </a:prstGeom>
          <a:noFill/>
          <a:ln>
            <a:noFill/>
          </a:ln>
        </p:spPr>
      </p:pic>
      <p:pic>
        <p:nvPicPr>
          <p:cNvPr id="177" name="Google Shape;177;p20"/>
          <p:cNvPicPr preferRelativeResize="0"/>
          <p:nvPr/>
        </p:nvPicPr>
        <p:blipFill>
          <a:blip r:embed="rId7">
            <a:alphaModFix/>
          </a:blip>
          <a:stretch>
            <a:fillRect/>
          </a:stretch>
        </p:blipFill>
        <p:spPr>
          <a:xfrm>
            <a:off x="15468861" y="489012"/>
            <a:ext cx="2819138" cy="4507100"/>
          </a:xfrm>
          <a:prstGeom prst="rect">
            <a:avLst/>
          </a:prstGeom>
          <a:noFill/>
          <a:ln>
            <a:noFill/>
          </a:ln>
        </p:spPr>
      </p:pic>
      <p:pic>
        <p:nvPicPr>
          <p:cNvPr id="178" name="Google Shape;178;p20"/>
          <p:cNvPicPr preferRelativeResize="0"/>
          <p:nvPr/>
        </p:nvPicPr>
        <p:blipFill>
          <a:blip r:embed="rId8">
            <a:alphaModFix/>
          </a:blip>
          <a:stretch>
            <a:fillRect/>
          </a:stretch>
        </p:blipFill>
        <p:spPr>
          <a:xfrm>
            <a:off x="11367440" y="6849313"/>
            <a:ext cx="809399" cy="995850"/>
          </a:xfrm>
          <a:prstGeom prst="rect">
            <a:avLst/>
          </a:prstGeom>
          <a:noFill/>
          <a:ln>
            <a:noFill/>
          </a:ln>
        </p:spPr>
      </p:pic>
    </p:spTree>
  </p:cSld>
  <p:clrMapOvr>
    <a:masterClrMapping/>
  </p:clrMapOvr>
  <p:transition spd="slow">
    <p:push/>
  </p:transition>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pic>
        <p:nvPicPr>
          <p:cNvPr id="183" name="Google Shape;183;p21"/>
          <p:cNvPicPr preferRelativeResize="0"/>
          <p:nvPr/>
        </p:nvPicPr>
        <p:blipFill>
          <a:blip r:embed="rId3">
            <a:alphaModFix/>
          </a:blip>
          <a:stretch>
            <a:fillRect/>
          </a:stretch>
        </p:blipFill>
        <p:spPr>
          <a:xfrm>
            <a:off x="0" y="0"/>
            <a:ext cx="18288000" cy="10287000"/>
          </a:xfrm>
          <a:prstGeom prst="rect">
            <a:avLst/>
          </a:prstGeom>
          <a:noFill/>
          <a:ln>
            <a:noFill/>
          </a:ln>
        </p:spPr>
      </p:pic>
      <p:sp>
        <p:nvSpPr>
          <p:cNvPr id="184" name="Google Shape;184;p21"/>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4">
              <a:alphaModFix/>
            </a:blip>
            <a:stretch>
              <a:fillRect b="-8887" l="0" r="0" t="-8887"/>
            </a:stretch>
          </a:blipFill>
          <a:ln>
            <a:noFill/>
          </a:ln>
        </p:spPr>
      </p:sp>
      <p:grpSp>
        <p:nvGrpSpPr>
          <p:cNvPr id="185" name="Google Shape;185;p21"/>
          <p:cNvGrpSpPr/>
          <p:nvPr/>
        </p:nvGrpSpPr>
        <p:grpSpPr>
          <a:xfrm>
            <a:off x="1028700" y="5839757"/>
            <a:ext cx="517765" cy="977523"/>
            <a:chOff x="0" y="-85725"/>
            <a:chExt cx="474717" cy="896249"/>
          </a:xfrm>
        </p:grpSpPr>
        <p:sp>
          <p:nvSpPr>
            <p:cNvPr id="186" name="Google Shape;186;p21"/>
            <p:cNvSpPr/>
            <p:nvPr/>
          </p:nvSpPr>
          <p:spPr>
            <a:xfrm>
              <a:off x="0" y="0"/>
              <a:ext cx="474717" cy="810524"/>
            </a:xfrm>
            <a:custGeom>
              <a:rect b="b" l="l" r="r" t="t"/>
              <a:pathLst>
                <a:path extrusionOk="0" h="810524" w="474717">
                  <a:moveTo>
                    <a:pt x="0" y="0"/>
                  </a:moveTo>
                  <a:lnTo>
                    <a:pt x="474717" y="0"/>
                  </a:lnTo>
                  <a:lnTo>
                    <a:pt x="474717" y="810524"/>
                  </a:lnTo>
                  <a:lnTo>
                    <a:pt x="0" y="810524"/>
                  </a:lnTo>
                  <a:close/>
                </a:path>
              </a:pathLst>
            </a:custGeom>
            <a:solidFill>
              <a:srgbClr val="000000">
                <a:alpha val="0"/>
              </a:srgbClr>
            </a:solidFill>
            <a:ln>
              <a:noFill/>
            </a:ln>
          </p:spPr>
        </p:sp>
        <p:sp>
          <p:nvSpPr>
            <p:cNvPr id="187" name="Google Shape;187;p21"/>
            <p:cNvSpPr txBox="1"/>
            <p:nvPr/>
          </p:nvSpPr>
          <p:spPr>
            <a:xfrm>
              <a:off x="0" y="-85725"/>
              <a:ext cx="474717" cy="896249"/>
            </a:xfrm>
            <a:prstGeom prst="rect">
              <a:avLst/>
            </a:prstGeom>
            <a:noFill/>
            <a:ln>
              <a:noFill/>
            </a:ln>
          </p:spPr>
          <p:txBody>
            <a:bodyPr anchorCtr="0" anchor="ctr" bIns="0" lIns="0" spcFirstLastPara="1" rIns="0" wrap="square" tIns="0">
              <a:noAutofit/>
            </a:bodyPr>
            <a:lstStyle/>
            <a:p>
              <a:pPr indent="0" lvl="0" marL="0" marR="0" rtl="0" algn="ctr">
                <a:lnSpc>
                  <a:spcPct val="139977"/>
                </a:lnSpc>
                <a:spcBef>
                  <a:spcPts val="0"/>
                </a:spcBef>
                <a:spcAft>
                  <a:spcPts val="0"/>
                </a:spcAft>
                <a:buNone/>
              </a:pPr>
              <a:r>
                <a:rPr b="1" i="0" lang="en-US" sz="4500" u="none" cap="none" strike="noStrike">
                  <a:solidFill>
                    <a:srgbClr val="EDE8ED"/>
                  </a:solidFill>
                  <a:latin typeface="Cormorant Garamond SemiBold"/>
                  <a:ea typeface="Cormorant Garamond SemiBold"/>
                  <a:cs typeface="Cormorant Garamond SemiBold"/>
                  <a:sym typeface="Cormorant Garamond SemiBold"/>
                </a:rPr>
                <a:t>1</a:t>
              </a:r>
              <a:endParaRPr/>
            </a:p>
          </p:txBody>
        </p:sp>
      </p:grpSp>
      <p:grpSp>
        <p:nvGrpSpPr>
          <p:cNvPr id="188" name="Google Shape;188;p21"/>
          <p:cNvGrpSpPr/>
          <p:nvPr/>
        </p:nvGrpSpPr>
        <p:grpSpPr>
          <a:xfrm>
            <a:off x="4868638" y="5839757"/>
            <a:ext cx="539648" cy="977523"/>
            <a:chOff x="0" y="-85725"/>
            <a:chExt cx="494780" cy="896249"/>
          </a:xfrm>
        </p:grpSpPr>
        <p:sp>
          <p:nvSpPr>
            <p:cNvPr id="189" name="Google Shape;189;p21"/>
            <p:cNvSpPr/>
            <p:nvPr/>
          </p:nvSpPr>
          <p:spPr>
            <a:xfrm>
              <a:off x="0" y="0"/>
              <a:ext cx="494780" cy="810524"/>
            </a:xfrm>
            <a:custGeom>
              <a:rect b="b" l="l" r="r" t="t"/>
              <a:pathLst>
                <a:path extrusionOk="0" h="810524" w="494780">
                  <a:moveTo>
                    <a:pt x="0" y="0"/>
                  </a:moveTo>
                  <a:lnTo>
                    <a:pt x="494780" y="0"/>
                  </a:lnTo>
                  <a:lnTo>
                    <a:pt x="494780" y="810524"/>
                  </a:lnTo>
                  <a:lnTo>
                    <a:pt x="0" y="810524"/>
                  </a:lnTo>
                  <a:close/>
                </a:path>
              </a:pathLst>
            </a:custGeom>
            <a:solidFill>
              <a:srgbClr val="000000">
                <a:alpha val="0"/>
              </a:srgbClr>
            </a:solidFill>
            <a:ln>
              <a:noFill/>
            </a:ln>
          </p:spPr>
        </p:sp>
        <p:sp>
          <p:nvSpPr>
            <p:cNvPr id="190" name="Google Shape;190;p21"/>
            <p:cNvSpPr txBox="1"/>
            <p:nvPr/>
          </p:nvSpPr>
          <p:spPr>
            <a:xfrm>
              <a:off x="0" y="-85725"/>
              <a:ext cx="494780" cy="896249"/>
            </a:xfrm>
            <a:prstGeom prst="rect">
              <a:avLst/>
            </a:prstGeom>
            <a:noFill/>
            <a:ln>
              <a:noFill/>
            </a:ln>
          </p:spPr>
          <p:txBody>
            <a:bodyPr anchorCtr="0" anchor="ctr" bIns="0" lIns="0" spcFirstLastPara="1" rIns="0" wrap="square" tIns="0">
              <a:noAutofit/>
            </a:bodyPr>
            <a:lstStyle/>
            <a:p>
              <a:pPr indent="0" lvl="0" marL="0" marR="0" rtl="0" algn="ctr">
                <a:lnSpc>
                  <a:spcPct val="139977"/>
                </a:lnSpc>
                <a:spcBef>
                  <a:spcPts val="0"/>
                </a:spcBef>
                <a:spcAft>
                  <a:spcPts val="0"/>
                </a:spcAft>
                <a:buNone/>
              </a:pPr>
              <a:r>
                <a:rPr b="1" i="0" lang="en-US" sz="4500" u="none" cap="none" strike="noStrike">
                  <a:solidFill>
                    <a:srgbClr val="EDE8ED"/>
                  </a:solidFill>
                  <a:latin typeface="Cormorant Garamond Medium"/>
                  <a:ea typeface="Cormorant Garamond Medium"/>
                  <a:cs typeface="Cormorant Garamond Medium"/>
                  <a:sym typeface="Cormorant Garamond Medium"/>
                </a:rPr>
                <a:t>2</a:t>
              </a:r>
              <a:endParaRPr/>
            </a:p>
          </p:txBody>
        </p:sp>
      </p:grpSp>
      <p:grpSp>
        <p:nvGrpSpPr>
          <p:cNvPr id="191" name="Google Shape;191;p21"/>
          <p:cNvGrpSpPr/>
          <p:nvPr/>
        </p:nvGrpSpPr>
        <p:grpSpPr>
          <a:xfrm>
            <a:off x="8708575" y="5839757"/>
            <a:ext cx="550589" cy="977523"/>
            <a:chOff x="0" y="-85725"/>
            <a:chExt cx="504812" cy="896249"/>
          </a:xfrm>
        </p:grpSpPr>
        <p:sp>
          <p:nvSpPr>
            <p:cNvPr id="192" name="Google Shape;192;p21"/>
            <p:cNvSpPr/>
            <p:nvPr/>
          </p:nvSpPr>
          <p:spPr>
            <a:xfrm>
              <a:off x="0" y="0"/>
              <a:ext cx="504812" cy="810524"/>
            </a:xfrm>
            <a:custGeom>
              <a:rect b="b" l="l" r="r" t="t"/>
              <a:pathLst>
                <a:path extrusionOk="0" h="810524" w="504812">
                  <a:moveTo>
                    <a:pt x="0" y="0"/>
                  </a:moveTo>
                  <a:lnTo>
                    <a:pt x="504812" y="0"/>
                  </a:lnTo>
                  <a:lnTo>
                    <a:pt x="504812" y="810524"/>
                  </a:lnTo>
                  <a:lnTo>
                    <a:pt x="0" y="810524"/>
                  </a:lnTo>
                  <a:close/>
                </a:path>
              </a:pathLst>
            </a:custGeom>
            <a:solidFill>
              <a:srgbClr val="000000">
                <a:alpha val="0"/>
              </a:srgbClr>
            </a:solidFill>
            <a:ln>
              <a:noFill/>
            </a:ln>
          </p:spPr>
        </p:sp>
        <p:sp>
          <p:nvSpPr>
            <p:cNvPr id="193" name="Google Shape;193;p21"/>
            <p:cNvSpPr txBox="1"/>
            <p:nvPr/>
          </p:nvSpPr>
          <p:spPr>
            <a:xfrm>
              <a:off x="0" y="-85725"/>
              <a:ext cx="504812" cy="896249"/>
            </a:xfrm>
            <a:prstGeom prst="rect">
              <a:avLst/>
            </a:prstGeom>
            <a:noFill/>
            <a:ln>
              <a:noFill/>
            </a:ln>
          </p:spPr>
          <p:txBody>
            <a:bodyPr anchorCtr="0" anchor="ctr" bIns="0" lIns="0" spcFirstLastPara="1" rIns="0" wrap="square" tIns="0">
              <a:noAutofit/>
            </a:bodyPr>
            <a:lstStyle/>
            <a:p>
              <a:pPr indent="0" lvl="0" marL="0" marR="0" rtl="0" algn="ctr">
                <a:lnSpc>
                  <a:spcPct val="139977"/>
                </a:lnSpc>
                <a:spcBef>
                  <a:spcPts val="0"/>
                </a:spcBef>
                <a:spcAft>
                  <a:spcPts val="0"/>
                </a:spcAft>
                <a:buNone/>
              </a:pPr>
              <a:r>
                <a:rPr b="1" i="0" lang="en-US" sz="4500" u="none" cap="none" strike="noStrike">
                  <a:solidFill>
                    <a:srgbClr val="EDE8ED"/>
                  </a:solidFill>
                  <a:latin typeface="Cormorant Garamond Medium"/>
                  <a:ea typeface="Cormorant Garamond Medium"/>
                  <a:cs typeface="Cormorant Garamond Medium"/>
                  <a:sym typeface="Cormorant Garamond Medium"/>
                </a:rPr>
                <a:t>3</a:t>
              </a:r>
              <a:endParaRPr/>
            </a:p>
          </p:txBody>
        </p:sp>
      </p:grpSp>
      <p:grpSp>
        <p:nvGrpSpPr>
          <p:cNvPr id="194" name="Google Shape;194;p21"/>
          <p:cNvGrpSpPr/>
          <p:nvPr/>
        </p:nvGrpSpPr>
        <p:grpSpPr>
          <a:xfrm>
            <a:off x="12548513" y="5839757"/>
            <a:ext cx="605296" cy="977523"/>
            <a:chOff x="0" y="-85725"/>
            <a:chExt cx="554970" cy="896249"/>
          </a:xfrm>
        </p:grpSpPr>
        <p:sp>
          <p:nvSpPr>
            <p:cNvPr id="195" name="Google Shape;195;p21"/>
            <p:cNvSpPr/>
            <p:nvPr/>
          </p:nvSpPr>
          <p:spPr>
            <a:xfrm>
              <a:off x="0" y="0"/>
              <a:ext cx="554970" cy="810524"/>
            </a:xfrm>
            <a:custGeom>
              <a:rect b="b" l="l" r="r" t="t"/>
              <a:pathLst>
                <a:path extrusionOk="0" h="810524" w="554970">
                  <a:moveTo>
                    <a:pt x="0" y="0"/>
                  </a:moveTo>
                  <a:lnTo>
                    <a:pt x="554970" y="0"/>
                  </a:lnTo>
                  <a:lnTo>
                    <a:pt x="554970" y="810524"/>
                  </a:lnTo>
                  <a:lnTo>
                    <a:pt x="0" y="810524"/>
                  </a:lnTo>
                  <a:close/>
                </a:path>
              </a:pathLst>
            </a:custGeom>
            <a:solidFill>
              <a:srgbClr val="000000">
                <a:alpha val="0"/>
              </a:srgbClr>
            </a:solidFill>
            <a:ln>
              <a:noFill/>
            </a:ln>
          </p:spPr>
        </p:sp>
        <p:sp>
          <p:nvSpPr>
            <p:cNvPr id="196" name="Google Shape;196;p21"/>
            <p:cNvSpPr txBox="1"/>
            <p:nvPr/>
          </p:nvSpPr>
          <p:spPr>
            <a:xfrm>
              <a:off x="0" y="-85725"/>
              <a:ext cx="554970" cy="896249"/>
            </a:xfrm>
            <a:prstGeom prst="rect">
              <a:avLst/>
            </a:prstGeom>
            <a:noFill/>
            <a:ln>
              <a:noFill/>
            </a:ln>
          </p:spPr>
          <p:txBody>
            <a:bodyPr anchorCtr="0" anchor="ctr" bIns="0" lIns="0" spcFirstLastPara="1" rIns="0" wrap="square" tIns="0">
              <a:noAutofit/>
            </a:bodyPr>
            <a:lstStyle/>
            <a:p>
              <a:pPr indent="0" lvl="0" marL="0" marR="0" rtl="0" algn="ctr">
                <a:lnSpc>
                  <a:spcPct val="139977"/>
                </a:lnSpc>
                <a:spcBef>
                  <a:spcPts val="0"/>
                </a:spcBef>
                <a:spcAft>
                  <a:spcPts val="0"/>
                </a:spcAft>
                <a:buNone/>
              </a:pPr>
              <a:r>
                <a:rPr b="1" i="0" lang="en-US" sz="4500" u="none" cap="none" strike="noStrike">
                  <a:solidFill>
                    <a:srgbClr val="EDE8ED"/>
                  </a:solidFill>
                  <a:latin typeface="Cormorant Garamond Medium"/>
                  <a:ea typeface="Cormorant Garamond Medium"/>
                  <a:cs typeface="Cormorant Garamond Medium"/>
                  <a:sym typeface="Cormorant Garamond Medium"/>
                </a:rPr>
                <a:t>4</a:t>
              </a:r>
              <a:endParaRPr/>
            </a:p>
          </p:txBody>
        </p:sp>
      </p:grpSp>
      <p:cxnSp>
        <p:nvCxnSpPr>
          <p:cNvPr id="197" name="Google Shape;197;p21"/>
          <p:cNvCxnSpPr/>
          <p:nvPr/>
        </p:nvCxnSpPr>
        <p:spPr>
          <a:xfrm>
            <a:off x="1546465" y="6375268"/>
            <a:ext cx="3322172" cy="0"/>
          </a:xfrm>
          <a:prstGeom prst="straightConnector1">
            <a:avLst/>
          </a:prstGeom>
          <a:noFill/>
          <a:ln cap="flat" cmpd="sng" w="19050">
            <a:solidFill>
              <a:srgbClr val="DDB272"/>
            </a:solidFill>
            <a:prstDash val="solid"/>
            <a:round/>
            <a:headEnd len="sm" w="sm" type="none"/>
            <a:tailEnd len="sm" w="sm" type="none"/>
          </a:ln>
        </p:spPr>
      </p:cxnSp>
      <p:cxnSp>
        <p:nvCxnSpPr>
          <p:cNvPr id="198" name="Google Shape;198;p21"/>
          <p:cNvCxnSpPr/>
          <p:nvPr/>
        </p:nvCxnSpPr>
        <p:spPr>
          <a:xfrm>
            <a:off x="5386403" y="6380455"/>
            <a:ext cx="3322172" cy="0"/>
          </a:xfrm>
          <a:prstGeom prst="straightConnector1">
            <a:avLst/>
          </a:prstGeom>
          <a:noFill/>
          <a:ln cap="flat" cmpd="sng" w="19050">
            <a:solidFill>
              <a:srgbClr val="DDB272"/>
            </a:solidFill>
            <a:prstDash val="solid"/>
            <a:round/>
            <a:headEnd len="sm" w="sm" type="none"/>
            <a:tailEnd len="sm" w="sm" type="none"/>
          </a:ln>
        </p:spPr>
      </p:cxnSp>
      <p:cxnSp>
        <p:nvCxnSpPr>
          <p:cNvPr id="199" name="Google Shape;199;p21"/>
          <p:cNvCxnSpPr/>
          <p:nvPr/>
        </p:nvCxnSpPr>
        <p:spPr>
          <a:xfrm>
            <a:off x="9259164" y="6375268"/>
            <a:ext cx="3289348" cy="0"/>
          </a:xfrm>
          <a:prstGeom prst="straightConnector1">
            <a:avLst/>
          </a:prstGeom>
          <a:noFill/>
          <a:ln cap="flat" cmpd="sng" w="19050">
            <a:solidFill>
              <a:srgbClr val="DDB272"/>
            </a:solidFill>
            <a:prstDash val="solid"/>
            <a:round/>
            <a:headEnd len="sm" w="sm" type="none"/>
            <a:tailEnd len="sm" w="sm" type="none"/>
          </a:ln>
        </p:spPr>
      </p:cxnSp>
      <p:sp>
        <p:nvSpPr>
          <p:cNvPr id="200" name="Google Shape;200;p21"/>
          <p:cNvSpPr/>
          <p:nvPr/>
        </p:nvSpPr>
        <p:spPr>
          <a:xfrm>
            <a:off x="0" y="10001100"/>
            <a:ext cx="16386913" cy="285959"/>
          </a:xfrm>
          <a:custGeom>
            <a:rect b="b" l="l" r="r" t="t"/>
            <a:pathLst>
              <a:path extrusionOk="0" h="75302" w="4340904">
                <a:moveTo>
                  <a:pt x="0" y="0"/>
                </a:moveTo>
                <a:lnTo>
                  <a:pt x="4340904" y="0"/>
                </a:lnTo>
                <a:lnTo>
                  <a:pt x="4340904" y="75302"/>
                </a:lnTo>
                <a:lnTo>
                  <a:pt x="0" y="75302"/>
                </a:lnTo>
                <a:close/>
              </a:path>
            </a:pathLst>
          </a:custGeom>
          <a:solidFill>
            <a:srgbClr val="766175"/>
          </a:solidFill>
          <a:ln>
            <a:noFill/>
          </a:ln>
        </p:spPr>
      </p:sp>
      <p:sp>
        <p:nvSpPr>
          <p:cNvPr id="201" name="Google Shape;201;p21"/>
          <p:cNvSpPr txBox="1"/>
          <p:nvPr/>
        </p:nvSpPr>
        <p:spPr>
          <a:xfrm>
            <a:off x="1111468" y="2867025"/>
            <a:ext cx="3520130" cy="523875"/>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US" sz="3000" u="none" cap="none" strike="noStrike">
                <a:solidFill>
                  <a:srgbClr val="EDE8ED"/>
                </a:solidFill>
                <a:latin typeface="Cormorant Garamond"/>
                <a:ea typeface="Cormorant Garamond"/>
                <a:cs typeface="Cormorant Garamond"/>
                <a:sym typeface="Cormorant Garamond"/>
              </a:rPr>
              <a:t>SEPTEMBER</a:t>
            </a:r>
            <a:endParaRPr/>
          </a:p>
        </p:txBody>
      </p:sp>
      <p:sp>
        <p:nvSpPr>
          <p:cNvPr id="202" name="Google Shape;202;p21"/>
          <p:cNvSpPr txBox="1"/>
          <p:nvPr/>
        </p:nvSpPr>
        <p:spPr>
          <a:xfrm>
            <a:off x="1111468" y="3597183"/>
            <a:ext cx="3520200" cy="2067900"/>
          </a:xfrm>
          <a:prstGeom prst="rect">
            <a:avLst/>
          </a:prstGeom>
          <a:noFill/>
          <a:ln>
            <a:noFill/>
          </a:ln>
        </p:spPr>
        <p:txBody>
          <a:bodyPr anchorCtr="0" anchor="t" bIns="0" lIns="0" spcFirstLastPara="1" rIns="0" wrap="square" tIns="0">
            <a:spAutoFit/>
          </a:bodyPr>
          <a:lstStyle/>
          <a:p>
            <a:pPr indent="0" lvl="0" marL="0" marR="0" rtl="0" algn="l">
              <a:lnSpc>
                <a:spcPct val="115000"/>
              </a:lnSpc>
              <a:spcBef>
                <a:spcPts val="0"/>
              </a:spcBef>
              <a:spcAft>
                <a:spcPts val="0"/>
              </a:spcAft>
              <a:buNone/>
            </a:pPr>
            <a:r>
              <a:rPr b="0" i="0" lang="en-US" sz="2399" u="none" cap="none" strike="noStrike">
                <a:solidFill>
                  <a:srgbClr val="EDE8ED"/>
                </a:solidFill>
                <a:latin typeface="Cormorant Garamond"/>
                <a:ea typeface="Cormorant Garamond"/>
                <a:cs typeface="Cormorant Garamond"/>
                <a:sym typeface="Cormorant Garamond"/>
              </a:rPr>
              <a:t>Lorem ipsum dolor sit amet, consectetur adipiscing elit. Sed do eiusmod tempor incididunt ut labore et dolore magna aliqua. </a:t>
            </a:r>
            <a:endParaRPr/>
          </a:p>
        </p:txBody>
      </p:sp>
      <p:sp>
        <p:nvSpPr>
          <p:cNvPr id="203" name="Google Shape;203;p21"/>
          <p:cNvSpPr txBox="1"/>
          <p:nvPr/>
        </p:nvSpPr>
        <p:spPr>
          <a:xfrm>
            <a:off x="8708575" y="2867025"/>
            <a:ext cx="3520130" cy="523875"/>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US" sz="3000" u="none" cap="none" strike="noStrike">
                <a:solidFill>
                  <a:srgbClr val="EDE8ED"/>
                </a:solidFill>
                <a:latin typeface="Cormorant Garamond"/>
                <a:ea typeface="Cormorant Garamond"/>
                <a:cs typeface="Cormorant Garamond"/>
                <a:sym typeface="Cormorant Garamond"/>
              </a:rPr>
              <a:t>NOVEMBER</a:t>
            </a:r>
            <a:endParaRPr/>
          </a:p>
        </p:txBody>
      </p:sp>
      <p:sp>
        <p:nvSpPr>
          <p:cNvPr id="204" name="Google Shape;204;p21"/>
          <p:cNvSpPr txBox="1"/>
          <p:nvPr/>
        </p:nvSpPr>
        <p:spPr>
          <a:xfrm>
            <a:off x="8708575" y="3597183"/>
            <a:ext cx="3520200" cy="2067900"/>
          </a:xfrm>
          <a:prstGeom prst="rect">
            <a:avLst/>
          </a:prstGeom>
          <a:noFill/>
          <a:ln>
            <a:noFill/>
          </a:ln>
        </p:spPr>
        <p:txBody>
          <a:bodyPr anchorCtr="0" anchor="t" bIns="0" lIns="0" spcFirstLastPara="1" rIns="0" wrap="square" tIns="0">
            <a:spAutoFit/>
          </a:bodyPr>
          <a:lstStyle/>
          <a:p>
            <a:pPr indent="0" lvl="0" marL="0" marR="0" rtl="0" algn="l">
              <a:lnSpc>
                <a:spcPct val="115000"/>
              </a:lnSpc>
              <a:spcBef>
                <a:spcPts val="0"/>
              </a:spcBef>
              <a:spcAft>
                <a:spcPts val="0"/>
              </a:spcAft>
              <a:buNone/>
            </a:pPr>
            <a:r>
              <a:rPr b="0" i="0" lang="en-US" sz="2399" u="none" cap="none" strike="noStrike">
                <a:solidFill>
                  <a:srgbClr val="EDE8ED"/>
                </a:solidFill>
                <a:latin typeface="Cormorant Garamond"/>
                <a:ea typeface="Cormorant Garamond"/>
                <a:cs typeface="Cormorant Garamond"/>
                <a:sym typeface="Cormorant Garamond"/>
              </a:rPr>
              <a:t>Lorem ipsum dolor sit amet, consectetur adipiscing elit. Sed do eiusmod tempor incididunt ut labore et dolore magna aliqua. </a:t>
            </a:r>
            <a:endParaRPr/>
          </a:p>
        </p:txBody>
      </p:sp>
      <p:sp>
        <p:nvSpPr>
          <p:cNvPr id="205" name="Google Shape;205;p21"/>
          <p:cNvSpPr txBox="1"/>
          <p:nvPr/>
        </p:nvSpPr>
        <p:spPr>
          <a:xfrm>
            <a:off x="4868638" y="7056432"/>
            <a:ext cx="3476365" cy="523875"/>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US" sz="3000" u="none" cap="none" strike="noStrike">
                <a:solidFill>
                  <a:srgbClr val="EDE8ED"/>
                </a:solidFill>
                <a:latin typeface="Cormorant Garamond"/>
                <a:ea typeface="Cormorant Garamond"/>
                <a:cs typeface="Cormorant Garamond"/>
                <a:sym typeface="Cormorant Garamond"/>
              </a:rPr>
              <a:t>OCTOBER</a:t>
            </a:r>
            <a:endParaRPr/>
          </a:p>
        </p:txBody>
      </p:sp>
      <p:sp>
        <p:nvSpPr>
          <p:cNvPr id="206" name="Google Shape;206;p21"/>
          <p:cNvSpPr txBox="1"/>
          <p:nvPr/>
        </p:nvSpPr>
        <p:spPr>
          <a:xfrm>
            <a:off x="4868638" y="7637457"/>
            <a:ext cx="4115100" cy="1218600"/>
          </a:xfrm>
          <a:prstGeom prst="rect">
            <a:avLst/>
          </a:prstGeom>
          <a:noFill/>
          <a:ln>
            <a:noFill/>
          </a:ln>
        </p:spPr>
        <p:txBody>
          <a:bodyPr anchorCtr="0" anchor="t" bIns="0" lIns="0" spcFirstLastPara="1" rIns="0" wrap="square" tIns="0">
            <a:spAutoFit/>
          </a:bodyPr>
          <a:lstStyle/>
          <a:p>
            <a:pPr indent="0" lvl="0" marL="0" marR="0" rtl="0" algn="l">
              <a:lnSpc>
                <a:spcPct val="115000"/>
              </a:lnSpc>
              <a:spcBef>
                <a:spcPts val="0"/>
              </a:spcBef>
              <a:spcAft>
                <a:spcPts val="0"/>
              </a:spcAft>
              <a:buNone/>
            </a:pPr>
            <a:r>
              <a:rPr b="0" i="0" lang="en-US" sz="2399" u="none" cap="none" strike="noStrike">
                <a:solidFill>
                  <a:srgbClr val="EDE8ED"/>
                </a:solidFill>
                <a:latin typeface="Cormorant Garamond"/>
                <a:ea typeface="Cormorant Garamond"/>
                <a:cs typeface="Cormorant Garamond"/>
                <a:sym typeface="Cormorant Garamond"/>
              </a:rPr>
              <a:t>Vestibulum ante ipsum primis in faucibus orci luctus et ultrices posuere cubilia curae.</a:t>
            </a:r>
            <a:endParaRPr/>
          </a:p>
        </p:txBody>
      </p:sp>
      <p:sp>
        <p:nvSpPr>
          <p:cNvPr id="207" name="Google Shape;207;p21"/>
          <p:cNvSpPr txBox="1"/>
          <p:nvPr/>
        </p:nvSpPr>
        <p:spPr>
          <a:xfrm>
            <a:off x="12548513" y="7056432"/>
            <a:ext cx="3476365" cy="523875"/>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US" sz="3000" u="none" cap="none" strike="noStrike">
                <a:solidFill>
                  <a:srgbClr val="EDE8ED"/>
                </a:solidFill>
                <a:latin typeface="Cormorant Garamond"/>
                <a:ea typeface="Cormorant Garamond"/>
                <a:cs typeface="Cormorant Garamond"/>
                <a:sym typeface="Cormorant Garamond"/>
              </a:rPr>
              <a:t>DECEMBER</a:t>
            </a:r>
            <a:endParaRPr/>
          </a:p>
        </p:txBody>
      </p:sp>
      <p:sp>
        <p:nvSpPr>
          <p:cNvPr id="208" name="Google Shape;208;p21"/>
          <p:cNvSpPr txBox="1"/>
          <p:nvPr/>
        </p:nvSpPr>
        <p:spPr>
          <a:xfrm>
            <a:off x="12548513" y="7637457"/>
            <a:ext cx="3839400" cy="1218600"/>
          </a:xfrm>
          <a:prstGeom prst="rect">
            <a:avLst/>
          </a:prstGeom>
          <a:noFill/>
          <a:ln>
            <a:noFill/>
          </a:ln>
        </p:spPr>
        <p:txBody>
          <a:bodyPr anchorCtr="0" anchor="t" bIns="0" lIns="0" spcFirstLastPara="1" rIns="0" wrap="square" tIns="0">
            <a:spAutoFit/>
          </a:bodyPr>
          <a:lstStyle/>
          <a:p>
            <a:pPr indent="0" lvl="0" marL="0" marR="0" rtl="0" algn="l">
              <a:lnSpc>
                <a:spcPct val="115000"/>
              </a:lnSpc>
              <a:spcBef>
                <a:spcPts val="0"/>
              </a:spcBef>
              <a:spcAft>
                <a:spcPts val="0"/>
              </a:spcAft>
              <a:buNone/>
            </a:pPr>
            <a:r>
              <a:rPr b="0" i="0" lang="en-US" sz="2399" u="none" cap="none" strike="noStrike">
                <a:solidFill>
                  <a:srgbClr val="EDE8ED"/>
                </a:solidFill>
                <a:latin typeface="Cormorant Garamond"/>
                <a:ea typeface="Cormorant Garamond"/>
                <a:cs typeface="Cormorant Garamond"/>
                <a:sym typeface="Cormorant Garamond"/>
              </a:rPr>
              <a:t>Vestibulum ante ipsum primis in faucibus orci luctus et ultrices posuere cubilia curae.</a:t>
            </a:r>
            <a:endParaRPr/>
          </a:p>
        </p:txBody>
      </p:sp>
      <p:sp>
        <p:nvSpPr>
          <p:cNvPr id="209" name="Google Shape;209;p21"/>
          <p:cNvSpPr txBox="1"/>
          <p:nvPr/>
        </p:nvSpPr>
        <p:spPr>
          <a:xfrm>
            <a:off x="12228705" y="1028700"/>
            <a:ext cx="5030700" cy="2154600"/>
          </a:xfrm>
          <a:prstGeom prst="rect">
            <a:avLst/>
          </a:prstGeom>
          <a:noFill/>
          <a:ln>
            <a:noFill/>
          </a:ln>
        </p:spPr>
        <p:txBody>
          <a:bodyPr anchorCtr="0" anchor="t" bIns="0" lIns="0" spcFirstLastPara="1" rIns="0" wrap="square" tIns="0">
            <a:spAutoFit/>
          </a:bodyPr>
          <a:lstStyle/>
          <a:p>
            <a:pPr indent="0" lvl="0" marL="0" marR="0" rtl="0" algn="r">
              <a:lnSpc>
                <a:spcPct val="100000"/>
              </a:lnSpc>
              <a:spcBef>
                <a:spcPts val="0"/>
              </a:spcBef>
              <a:spcAft>
                <a:spcPts val="0"/>
              </a:spcAft>
              <a:buNone/>
            </a:pPr>
            <a:r>
              <a:rPr b="1" i="0" lang="en-US" sz="6999" u="none" cap="none" strike="noStrike">
                <a:solidFill>
                  <a:srgbClr val="DDB272"/>
                </a:solidFill>
                <a:latin typeface="Exo 2"/>
                <a:ea typeface="Exo 2"/>
                <a:cs typeface="Exo 2"/>
                <a:sym typeface="Exo 2"/>
              </a:rPr>
              <a:t>Monthly Milestones</a:t>
            </a:r>
            <a:endParaRPr/>
          </a:p>
        </p:txBody>
      </p:sp>
    </p:spTree>
  </p:cSld>
  <p:clrMapOvr>
    <a:masterClrMapping/>
  </p:clrMapOvr>
  <p:transition spd="slow">
    <p:push/>
  </p:transition>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pic>
        <p:nvPicPr>
          <p:cNvPr id="214" name="Google Shape;214;p22"/>
          <p:cNvPicPr preferRelativeResize="0"/>
          <p:nvPr/>
        </p:nvPicPr>
        <p:blipFill>
          <a:blip r:embed="rId3">
            <a:alphaModFix/>
          </a:blip>
          <a:stretch>
            <a:fillRect/>
          </a:stretch>
        </p:blipFill>
        <p:spPr>
          <a:xfrm>
            <a:off x="0" y="0"/>
            <a:ext cx="18288000" cy="10287000"/>
          </a:xfrm>
          <a:prstGeom prst="rect">
            <a:avLst/>
          </a:prstGeom>
          <a:noFill/>
          <a:ln>
            <a:noFill/>
          </a:ln>
        </p:spPr>
      </p:pic>
      <p:pic>
        <p:nvPicPr>
          <p:cNvPr id="215" name="Google Shape;215;p22"/>
          <p:cNvPicPr preferRelativeResize="0"/>
          <p:nvPr/>
        </p:nvPicPr>
        <p:blipFill rotWithShape="1">
          <a:blip r:embed="rId4">
            <a:alphaModFix/>
          </a:blip>
          <a:srcRect b="0" l="0" r="0" t="0"/>
          <a:stretch/>
        </p:blipFill>
        <p:spPr>
          <a:xfrm>
            <a:off x="514949" y="3451581"/>
            <a:ext cx="5516629" cy="5096429"/>
          </a:xfrm>
          <a:prstGeom prst="rect">
            <a:avLst/>
          </a:prstGeom>
          <a:noFill/>
          <a:ln>
            <a:noFill/>
          </a:ln>
        </p:spPr>
      </p:pic>
      <p:sp>
        <p:nvSpPr>
          <p:cNvPr id="216" name="Google Shape;216;p22"/>
          <p:cNvSpPr txBox="1"/>
          <p:nvPr/>
        </p:nvSpPr>
        <p:spPr>
          <a:xfrm>
            <a:off x="3879935" y="895350"/>
            <a:ext cx="10528129" cy="1203325"/>
          </a:xfrm>
          <a:prstGeom prst="rect">
            <a:avLst/>
          </a:prstGeom>
          <a:noFill/>
          <a:ln>
            <a:noFill/>
          </a:ln>
        </p:spPr>
        <p:txBody>
          <a:bodyPr anchorCtr="0" anchor="t" bIns="0" lIns="0" spcFirstLastPara="1" rIns="0" wrap="square" tIns="0">
            <a:spAutoFit/>
          </a:bodyPr>
          <a:lstStyle/>
          <a:p>
            <a:pPr indent="0" lvl="0" marL="0" marR="0" rtl="0" algn="ctr">
              <a:lnSpc>
                <a:spcPct val="140005"/>
              </a:lnSpc>
              <a:spcBef>
                <a:spcPts val="0"/>
              </a:spcBef>
              <a:spcAft>
                <a:spcPts val="0"/>
              </a:spcAft>
              <a:buNone/>
            </a:pPr>
            <a:r>
              <a:rPr b="1" i="0" lang="en-US" sz="6999" u="none" cap="none" strike="noStrike">
                <a:solidFill>
                  <a:srgbClr val="373236"/>
                </a:solidFill>
                <a:latin typeface="Exo 2"/>
                <a:ea typeface="Exo 2"/>
                <a:cs typeface="Exo 2"/>
                <a:sym typeface="Exo 2"/>
              </a:rPr>
              <a:t>Revenue Breakdown</a:t>
            </a:r>
            <a:endParaRPr/>
          </a:p>
        </p:txBody>
      </p:sp>
      <p:sp>
        <p:nvSpPr>
          <p:cNvPr id="217" name="Google Shape;217;p22"/>
          <p:cNvSpPr txBox="1"/>
          <p:nvPr/>
        </p:nvSpPr>
        <p:spPr>
          <a:xfrm>
            <a:off x="3879935" y="2208417"/>
            <a:ext cx="10528129" cy="523875"/>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3000" u="none" cap="none" strike="noStrike">
                <a:solidFill>
                  <a:srgbClr val="373236"/>
                </a:solidFill>
                <a:latin typeface="Cormorant Garamond SemiBold"/>
                <a:ea typeface="Cormorant Garamond SemiBold"/>
                <a:cs typeface="Cormorant Garamond SemiBold"/>
                <a:sym typeface="Cormorant Garamond SemiBold"/>
              </a:rPr>
              <a:t>FOR THE FOURTH QUARTER</a:t>
            </a:r>
            <a:endParaRPr/>
          </a:p>
        </p:txBody>
      </p:sp>
      <p:sp>
        <p:nvSpPr>
          <p:cNvPr id="218" name="Google Shape;218;p22"/>
          <p:cNvSpPr txBox="1"/>
          <p:nvPr/>
        </p:nvSpPr>
        <p:spPr>
          <a:xfrm>
            <a:off x="12204440" y="3416266"/>
            <a:ext cx="4902000" cy="5834700"/>
          </a:xfrm>
          <a:prstGeom prst="rect">
            <a:avLst/>
          </a:prstGeom>
          <a:noFill/>
          <a:ln>
            <a:noFill/>
          </a:ln>
        </p:spPr>
        <p:txBody>
          <a:bodyPr anchorCtr="0" anchor="t" bIns="0" lIns="0" spcFirstLastPara="1" rIns="0" wrap="square" tIns="0">
            <a:spAutoFit/>
          </a:bodyPr>
          <a:lstStyle/>
          <a:p>
            <a:pPr indent="0" lvl="0" marL="0" marR="0" rtl="0" algn="just">
              <a:lnSpc>
                <a:spcPct val="140016"/>
              </a:lnSpc>
              <a:spcBef>
                <a:spcPts val="0"/>
              </a:spcBef>
              <a:spcAft>
                <a:spcPts val="0"/>
              </a:spcAft>
              <a:buNone/>
            </a:pPr>
            <a:r>
              <a:rPr b="0" i="0" lang="en-US" sz="2399" u="none" cap="none" strike="noStrike">
                <a:solidFill>
                  <a:srgbClr val="373236"/>
                </a:solidFill>
                <a:latin typeface="Cormorant Garamond"/>
                <a:ea typeface="Cormorant Garamond"/>
                <a:cs typeface="Cormorant Garamond"/>
                <a:sym typeface="Cormorant Garamond"/>
              </a:rPr>
              <a:t>Vestibulum ante ipsum primis in faucibus orci luctus et ultrices posuere cubilia curae; Integer faucibus erat eu.</a:t>
            </a:r>
            <a:endParaRPr/>
          </a:p>
          <a:p>
            <a:pPr indent="0" lvl="0" marL="0" marR="0" rtl="0" algn="just">
              <a:lnSpc>
                <a:spcPct val="140016"/>
              </a:lnSpc>
              <a:spcBef>
                <a:spcPts val="0"/>
              </a:spcBef>
              <a:spcAft>
                <a:spcPts val="0"/>
              </a:spcAft>
              <a:buNone/>
            </a:pPr>
            <a:r>
              <a:t/>
            </a:r>
            <a:endParaRPr b="0" i="0" sz="2399" u="none" cap="none" strike="noStrike">
              <a:solidFill>
                <a:srgbClr val="373236"/>
              </a:solidFill>
              <a:latin typeface="Cormorant Garamond"/>
              <a:ea typeface="Cormorant Garamond"/>
              <a:cs typeface="Cormorant Garamond"/>
              <a:sym typeface="Cormorant Garamond"/>
            </a:endParaRPr>
          </a:p>
          <a:p>
            <a:pPr indent="0" lvl="0" marL="0" marR="0" rtl="0" algn="just">
              <a:lnSpc>
                <a:spcPct val="115000"/>
              </a:lnSpc>
              <a:spcBef>
                <a:spcPts val="0"/>
              </a:spcBef>
              <a:spcAft>
                <a:spcPts val="0"/>
              </a:spcAft>
              <a:buNone/>
            </a:pPr>
            <a:r>
              <a:rPr b="0" i="0" lang="en-US" sz="2399" u="none" cap="none" strike="noStrike">
                <a:solidFill>
                  <a:srgbClr val="373236"/>
                </a:solidFill>
                <a:latin typeface="Cormorant Garamond"/>
                <a:ea typeface="Cormorant Garamond"/>
                <a:cs typeface="Cormorant Garamond"/>
                <a:sym typeface="Cormorant Garamond"/>
              </a:rPr>
              <a:t>Vivamus sit amet ante nec libero tincidunt lobortis. Mauris dictum, nunc nec ultricies suscipit, mauris sapien tristique nisl, vel pretium lorem libero et tortor. Suspendisse euismod, arcu a auctor laoreet, orci felis fermentum libero, non eleifend nisi risus a nunc. Curabitur a justo ac ante fermentum laoreet eu nec libero.</a:t>
            </a:r>
            <a:endParaRPr/>
          </a:p>
        </p:txBody>
      </p:sp>
      <p:cxnSp>
        <p:nvCxnSpPr>
          <p:cNvPr id="219" name="Google Shape;219;p22"/>
          <p:cNvCxnSpPr/>
          <p:nvPr/>
        </p:nvCxnSpPr>
        <p:spPr>
          <a:xfrm rot="10800000">
            <a:off x="11653693" y="3604103"/>
            <a:ext cx="0" cy="4777808"/>
          </a:xfrm>
          <a:prstGeom prst="straightConnector1">
            <a:avLst/>
          </a:prstGeom>
          <a:noFill/>
          <a:ln cap="flat" cmpd="sng" w="19050">
            <a:solidFill>
              <a:srgbClr val="373236"/>
            </a:solidFill>
            <a:prstDash val="solid"/>
            <a:round/>
            <a:headEnd len="sm" w="sm" type="none"/>
            <a:tailEnd len="sm" w="sm" type="none"/>
          </a:ln>
        </p:spPr>
      </p:cxnSp>
      <p:pic>
        <p:nvPicPr>
          <p:cNvPr id="220" name="Google Shape;220;p22"/>
          <p:cNvPicPr preferRelativeResize="0"/>
          <p:nvPr/>
        </p:nvPicPr>
        <p:blipFill rotWithShape="1">
          <a:blip r:embed="rId4">
            <a:alphaModFix/>
          </a:blip>
          <a:srcRect b="0" l="0" r="0" t="0"/>
          <a:stretch/>
        </p:blipFill>
        <p:spPr>
          <a:xfrm>
            <a:off x="5893147" y="3451581"/>
            <a:ext cx="5516629" cy="5096429"/>
          </a:xfrm>
          <a:prstGeom prst="rect">
            <a:avLst/>
          </a:prstGeom>
          <a:noFill/>
          <a:ln>
            <a:noFill/>
          </a:ln>
        </p:spPr>
      </p:pic>
    </p:spTree>
  </p:cSld>
  <p:clrMapOvr>
    <a:masterClrMapping/>
  </p:clrMapOvr>
  <p:transition spd="slow">
    <p:push/>
  </p:transition>
</p:sld>
</file>

<file path=ppt/theme/theme1.xml><?xml version="1.0" encoding="utf-8"?>
<a:theme xmlns:a="http://schemas.openxmlformats.org/drawingml/2006/main" xmlns:r="http://schemas.openxmlformats.org/officeDocument/2006/relationships" name="Quarterly Business Review Slides">
  <a:themeElements>
    <a:clrScheme name="Office">
      <a:dk1>
        <a:srgbClr val="373236"/>
      </a:dk1>
      <a:lt1>
        <a:srgbClr val="EDE8ED"/>
      </a:lt1>
      <a:dk2>
        <a:srgbClr val="DDB272"/>
      </a:dk2>
      <a:lt2>
        <a:srgbClr val="AF9B45"/>
      </a:lt2>
      <a:accent1>
        <a:srgbClr val="766175"/>
      </a:accent1>
      <a:accent2>
        <a:srgbClr val="7A8B6F"/>
      </a:accent2>
      <a:accent3>
        <a:srgbClr val="AF9B45"/>
      </a:accent3>
      <a:accent4>
        <a:srgbClr val="DDB272"/>
      </a:accent4>
      <a:accent5>
        <a:srgbClr val="766175"/>
      </a:accent5>
      <a:accent6>
        <a:srgbClr val="7A8B6F"/>
      </a:accent6>
      <a:hlink>
        <a:srgbClr val="AF9B45"/>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